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212" r:id="rId1"/>
  </p:sldMasterIdLst>
  <p:notesMasterIdLst>
    <p:notesMasterId r:id="rId10"/>
  </p:notesMasterIdLst>
  <p:sldIdLst>
    <p:sldId id="256" r:id="rId2"/>
    <p:sldId id="367" r:id="rId3"/>
    <p:sldId id="368" r:id="rId4"/>
    <p:sldId id="369" r:id="rId5"/>
    <p:sldId id="370" r:id="rId6"/>
    <p:sldId id="371" r:id="rId7"/>
    <p:sldId id="372" r:id="rId8"/>
    <p:sldId id="341" r:id="rId9"/>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583" autoAdjust="0"/>
    <p:restoredTop sz="94624" autoAdjust="0"/>
  </p:normalViewPr>
  <p:slideViewPr>
    <p:cSldViewPr>
      <p:cViewPr>
        <p:scale>
          <a:sx n="55" d="100"/>
          <a:sy n="55" d="100"/>
        </p:scale>
        <p:origin x="-1806" y="-39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8682"/>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7939C81C-429A-4660-8A08-BAC2095E4459}" type="datetimeFigureOut">
              <a:rPr lang="en-US"/>
              <a:pPr>
                <a:defRPr/>
              </a:pPr>
              <a:t>5/27/2020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05DAA0DD-CA63-4319-B945-44A8A8816339}"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5" name="Rounded Rectangle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Rounded Rectangle 9"/>
          <p:cNvSpPr/>
          <p:nvPr/>
        </p:nvSpPr>
        <p:spPr>
          <a:xfrm>
            <a:off x="418596" y="434162"/>
            <a:ext cx="8306809" cy="3108960"/>
          </a:xfrm>
          <a:prstGeom prst="roundRect">
            <a:avLst>
              <a:gd name="adj" fmla="val 4578"/>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le 4"/>
          <p:cNvSpPr>
            <a:spLocks noGrp="1"/>
          </p:cNvSpPr>
          <p:nvPr>
            <p:ph type="ctrTitle"/>
          </p:nvPr>
        </p:nvSpPr>
        <p:spPr>
          <a:xfrm>
            <a:off x="722376" y="1820206"/>
            <a:ext cx="7772400" cy="1828800"/>
          </a:xfrm>
        </p:spPr>
        <p:txBody>
          <a:bodyPr lIns="45720" rIns="45720" bIns="45720"/>
          <a:lstStyle>
            <a:lvl1pPr algn="r">
              <a:defRPr sz="4500" b="1">
                <a:solidFill>
                  <a:schemeClr val="accent1">
                    <a:tint val="88000"/>
                    <a:satMod val="150000"/>
                  </a:schemeClr>
                </a:solidFill>
                <a:effectLst>
                  <a:outerShdw blurRad="53975" dist="22860" dir="5400000" algn="tl" rotWithShape="0">
                    <a:srgbClr val="000000">
                      <a:alpha val="55000"/>
                    </a:srgbClr>
                  </a:outerShdw>
                </a:effectLst>
              </a:defRPr>
            </a:lvl1pPr>
            <a:extLst/>
          </a:lstStyle>
          <a:p>
            <a:r>
              <a:rPr kumimoji="0" lang="en-US" smtClean="0"/>
              <a:t>Click to edit Master title style</a:t>
            </a:r>
            <a:endParaRPr kumimoji="0" lang="en-US"/>
          </a:p>
        </p:txBody>
      </p:sp>
      <p:sp>
        <p:nvSpPr>
          <p:cNvPr id="20" name="Subtitle 19"/>
          <p:cNvSpPr>
            <a:spLocks noGrp="1"/>
          </p:cNvSpPr>
          <p:nvPr>
            <p:ph type="subTitle" idx="1"/>
          </p:nvPr>
        </p:nvSpPr>
        <p:spPr>
          <a:xfrm>
            <a:off x="722376" y="3685032"/>
            <a:ext cx="7772400" cy="914400"/>
          </a:xfrm>
        </p:spPr>
        <p:txBody>
          <a:bodyPr lIns="182880" tIns="0"/>
          <a:lstStyle>
            <a:lvl1pPr marL="36576" indent="0" algn="r">
              <a:spcBef>
                <a:spcPts val="0"/>
              </a:spcBef>
              <a:buNone/>
              <a:defRPr sz="2000">
                <a:solidFill>
                  <a:schemeClr val="bg2">
                    <a:shade val="2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19" name="Date Placeholder 18"/>
          <p:cNvSpPr>
            <a:spLocks noGrp="1"/>
          </p:cNvSpPr>
          <p:nvPr>
            <p:ph type="dt" sz="half" idx="10"/>
          </p:nvPr>
        </p:nvSpPr>
        <p:spPr/>
        <p:txBody>
          <a:bodyPr/>
          <a:lstStyle>
            <a:extLst/>
          </a:lstStyle>
          <a:p>
            <a:pPr>
              <a:defRPr/>
            </a:pPr>
            <a:fld id="{4A4CAE77-B8B1-49B7-9986-23DC29B73BCB}" type="datetime1">
              <a:rPr lang="en-US" smtClean="0"/>
              <a:pPr>
                <a:defRPr/>
              </a:pPr>
              <a:t>5/27/2020</a:t>
            </a:fld>
            <a:endParaRPr lang="en-US"/>
          </a:p>
        </p:txBody>
      </p:sp>
      <p:sp>
        <p:nvSpPr>
          <p:cNvPr id="8" name="Footer Placeholder 7"/>
          <p:cNvSpPr>
            <a:spLocks noGrp="1"/>
          </p:cNvSpPr>
          <p:nvPr>
            <p:ph type="ftr" sz="quarter" idx="11"/>
          </p:nvPr>
        </p:nvSpPr>
        <p:spPr/>
        <p:txBody>
          <a:bodyPr/>
          <a:lstStyle>
            <a:extLst/>
          </a:lstStyle>
          <a:p>
            <a:pPr>
              <a:defRPr/>
            </a:pPr>
            <a:r>
              <a:rPr lang="en-US" smtClean="0"/>
              <a:t>Author:RK</a:t>
            </a:r>
            <a:endParaRPr lang="en-US"/>
          </a:p>
        </p:txBody>
      </p:sp>
      <p:sp>
        <p:nvSpPr>
          <p:cNvPr id="11" name="Slide Number Placeholder 10"/>
          <p:cNvSpPr>
            <a:spLocks noGrp="1"/>
          </p:cNvSpPr>
          <p:nvPr>
            <p:ph type="sldNum" sz="quarter" idx="12"/>
          </p:nvPr>
        </p:nvSpPr>
        <p:spPr/>
        <p:txBody>
          <a:bodyPr/>
          <a:lstStyle>
            <a:extLst/>
          </a:lstStyle>
          <a:p>
            <a:pPr>
              <a:defRPr/>
            </a:pPr>
            <a:fld id="{29E3B3A6-35C4-4A4A-A93B-FEA2E3D83467}" type="slidenum">
              <a:rPr lang="en-US" smtClean="0"/>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502920" y="530352"/>
            <a:ext cx="8183880" cy="4187952"/>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pPr>
              <a:defRPr/>
            </a:pPr>
            <a:fld id="{A60A15E1-6517-4DF2-87C5-84BAA2B375B7}" type="datetime1">
              <a:rPr lang="en-US" smtClean="0"/>
              <a:pPr>
                <a:defRPr/>
              </a:pPr>
              <a:t>5/27/2020</a:t>
            </a:fld>
            <a:endParaRPr lang="en-US"/>
          </a:p>
        </p:txBody>
      </p:sp>
      <p:sp>
        <p:nvSpPr>
          <p:cNvPr id="5" name="Footer Placeholder 4"/>
          <p:cNvSpPr>
            <a:spLocks noGrp="1"/>
          </p:cNvSpPr>
          <p:nvPr>
            <p:ph type="ftr" sz="quarter" idx="11"/>
          </p:nvPr>
        </p:nvSpPr>
        <p:spPr/>
        <p:txBody>
          <a:bodyPr/>
          <a:lstStyle>
            <a:extLst/>
          </a:lstStyle>
          <a:p>
            <a:pPr>
              <a:defRPr/>
            </a:pPr>
            <a:r>
              <a:rPr lang="en-US" smtClean="0"/>
              <a:t>Author:RK</a:t>
            </a:r>
            <a:endParaRPr lang="en-US"/>
          </a:p>
        </p:txBody>
      </p:sp>
      <p:sp>
        <p:nvSpPr>
          <p:cNvPr id="6" name="Slide Number Placeholder 5"/>
          <p:cNvSpPr>
            <a:spLocks noGrp="1"/>
          </p:cNvSpPr>
          <p:nvPr>
            <p:ph type="sldNum" sz="quarter" idx="12"/>
          </p:nvPr>
        </p:nvSpPr>
        <p:spPr/>
        <p:txBody>
          <a:bodyPr/>
          <a:lstStyle>
            <a:extLst/>
          </a:lstStyle>
          <a:p>
            <a:pPr>
              <a:defRPr/>
            </a:pPr>
            <a:fld id="{763F6D62-F023-421D-8A7E-B561A86F0A7E}" type="slidenum">
              <a:rPr lang="en-US" smtClean="0"/>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533404"/>
            <a:ext cx="1981200" cy="5257799"/>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533400" y="533402"/>
            <a:ext cx="5943600" cy="525780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pPr>
              <a:defRPr/>
            </a:pPr>
            <a:fld id="{1C1599A8-CEA0-4EA6-AEBF-68186F8EDCBB}" type="datetime1">
              <a:rPr lang="en-US" smtClean="0"/>
              <a:pPr>
                <a:defRPr/>
              </a:pPr>
              <a:t>5/27/2020</a:t>
            </a:fld>
            <a:endParaRPr lang="en-US"/>
          </a:p>
        </p:txBody>
      </p:sp>
      <p:sp>
        <p:nvSpPr>
          <p:cNvPr id="5" name="Footer Placeholder 4"/>
          <p:cNvSpPr>
            <a:spLocks noGrp="1"/>
          </p:cNvSpPr>
          <p:nvPr>
            <p:ph type="ftr" sz="quarter" idx="11"/>
          </p:nvPr>
        </p:nvSpPr>
        <p:spPr/>
        <p:txBody>
          <a:bodyPr/>
          <a:lstStyle>
            <a:extLst/>
          </a:lstStyle>
          <a:p>
            <a:pPr>
              <a:defRPr/>
            </a:pPr>
            <a:r>
              <a:rPr lang="en-US" smtClean="0"/>
              <a:t>Author:RK</a:t>
            </a:r>
            <a:endParaRPr lang="en-US"/>
          </a:p>
        </p:txBody>
      </p:sp>
      <p:sp>
        <p:nvSpPr>
          <p:cNvPr id="6" name="Slide Number Placeholder 5"/>
          <p:cNvSpPr>
            <a:spLocks noGrp="1"/>
          </p:cNvSpPr>
          <p:nvPr>
            <p:ph type="sldNum" sz="quarter" idx="12"/>
          </p:nvPr>
        </p:nvSpPr>
        <p:spPr/>
        <p:txBody>
          <a:bodyPr/>
          <a:lstStyle>
            <a:extLst/>
          </a:lstStyle>
          <a:p>
            <a:pPr>
              <a:defRPr/>
            </a:pPr>
            <a:fld id="{AFFF1EA8-75B9-4BFE-A5B1-639BA1B4E44A}" type="slidenum">
              <a:rPr lang="en-US" smtClean="0"/>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a:xfrm>
            <a:off x="502920" y="530352"/>
            <a:ext cx="8183880" cy="4187952"/>
          </a:xfrm>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pPr>
              <a:defRPr/>
            </a:pPr>
            <a:fld id="{3A26468A-707D-43B7-A2A2-6F6E66C6416E}" type="datetime1">
              <a:rPr lang="en-US" smtClean="0"/>
              <a:pPr>
                <a:defRPr/>
              </a:pPr>
              <a:t>5/27/2020</a:t>
            </a:fld>
            <a:endParaRPr lang="en-US"/>
          </a:p>
        </p:txBody>
      </p:sp>
      <p:sp>
        <p:nvSpPr>
          <p:cNvPr id="5" name="Footer Placeholder 4"/>
          <p:cNvSpPr>
            <a:spLocks noGrp="1"/>
          </p:cNvSpPr>
          <p:nvPr>
            <p:ph type="ftr" sz="quarter" idx="11"/>
          </p:nvPr>
        </p:nvSpPr>
        <p:spPr/>
        <p:txBody>
          <a:bodyPr/>
          <a:lstStyle>
            <a:extLst/>
          </a:lstStyle>
          <a:p>
            <a:pPr>
              <a:defRPr/>
            </a:pPr>
            <a:r>
              <a:rPr lang="en-US" smtClean="0"/>
              <a:t>Author:RK</a:t>
            </a:r>
            <a:endParaRPr lang="en-US"/>
          </a:p>
        </p:txBody>
      </p:sp>
      <p:sp>
        <p:nvSpPr>
          <p:cNvPr id="6" name="Slide Number Placeholder 5"/>
          <p:cNvSpPr>
            <a:spLocks noGrp="1"/>
          </p:cNvSpPr>
          <p:nvPr>
            <p:ph type="sldNum" sz="quarter" idx="12"/>
          </p:nvPr>
        </p:nvSpPr>
        <p:spPr/>
        <p:txBody>
          <a:bodyPr/>
          <a:lstStyle>
            <a:extLst/>
          </a:lstStyle>
          <a:p>
            <a:pPr>
              <a:defRPr/>
            </a:pPr>
            <a:fld id="{FE88FBAD-9DA8-472F-839A-428AD1F4DEE1}" type="slidenum">
              <a:rPr lang="en-US" smtClean="0"/>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4" name="Rounded Rectangle 13"/>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ounded Rectangle 10"/>
          <p:cNvSpPr/>
          <p:nvPr/>
        </p:nvSpPr>
        <p:spPr>
          <a:xfrm>
            <a:off x="418596" y="434162"/>
            <a:ext cx="8306809" cy="4341329"/>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468344" y="4928616"/>
            <a:ext cx="8183880" cy="676656"/>
          </a:xfrm>
        </p:spPr>
        <p:txBody>
          <a:bodyPr lIns="91440" bIns="0" anchor="b"/>
          <a:lstStyle>
            <a:lvl1pPr algn="l">
              <a:buNone/>
              <a:defRPr sz="3600" b="0" cap="none" baseline="0">
                <a:solidFill>
                  <a:schemeClr val="bg2">
                    <a:shade val="25000"/>
                  </a:schemeClr>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68344" y="5624484"/>
            <a:ext cx="8183880" cy="420624"/>
          </a:xfrm>
        </p:spPr>
        <p:txBody>
          <a:bodyPr lIns="118872" tIns="0" anchor="t"/>
          <a:lstStyle>
            <a:lvl1pPr marL="0" marR="36576" indent="0" algn="l">
              <a:spcBef>
                <a:spcPts val="0"/>
              </a:spcBef>
              <a:spcAft>
                <a:spcPts val="0"/>
              </a:spcAft>
              <a:buNone/>
              <a:defRPr sz="1800" b="0">
                <a:solidFill>
                  <a:schemeClr val="accent1">
                    <a:shade val="50000"/>
                    <a:satMod val="110000"/>
                  </a:schemeClr>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pPr>
              <a:defRPr/>
            </a:pPr>
            <a:fld id="{86442F78-5EBF-4453-A097-83F2C8DFCA84}" type="datetime1">
              <a:rPr lang="en-US" smtClean="0"/>
              <a:pPr>
                <a:defRPr/>
              </a:pPr>
              <a:t>5/27/2020</a:t>
            </a:fld>
            <a:endParaRPr lang="en-US"/>
          </a:p>
        </p:txBody>
      </p:sp>
      <p:sp>
        <p:nvSpPr>
          <p:cNvPr id="5" name="Footer Placeholder 4"/>
          <p:cNvSpPr>
            <a:spLocks noGrp="1"/>
          </p:cNvSpPr>
          <p:nvPr>
            <p:ph type="ftr" sz="quarter" idx="11"/>
          </p:nvPr>
        </p:nvSpPr>
        <p:spPr/>
        <p:txBody>
          <a:bodyPr/>
          <a:lstStyle>
            <a:extLst/>
          </a:lstStyle>
          <a:p>
            <a:pPr>
              <a:defRPr/>
            </a:pPr>
            <a:r>
              <a:rPr lang="en-US" smtClean="0"/>
              <a:t>Author:RK</a:t>
            </a:r>
            <a:endParaRPr lang="en-US"/>
          </a:p>
        </p:txBody>
      </p:sp>
      <p:sp>
        <p:nvSpPr>
          <p:cNvPr id="6" name="Slide Number Placeholder 5"/>
          <p:cNvSpPr>
            <a:spLocks noGrp="1"/>
          </p:cNvSpPr>
          <p:nvPr>
            <p:ph type="sldNum" sz="quarter" idx="12"/>
          </p:nvPr>
        </p:nvSpPr>
        <p:spPr/>
        <p:txBody>
          <a:bodyPr/>
          <a:lstStyle>
            <a:extLst/>
          </a:lstStyle>
          <a:p>
            <a:pPr>
              <a:defRPr/>
            </a:pPr>
            <a:fld id="{30ECD9A4-5F66-4780-BB8E-330017FFA7D2}" type="slidenum">
              <a:rPr lang="en-US" smtClean="0"/>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514352"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755360"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pPr>
              <a:defRPr/>
            </a:pPr>
            <a:fld id="{E7E1BEA8-81AC-4EAA-9B8B-C356D39A598C}" type="datetime1">
              <a:rPr lang="en-US" smtClean="0"/>
              <a:pPr>
                <a:defRPr/>
              </a:pPr>
              <a:t>5/27/2020</a:t>
            </a:fld>
            <a:endParaRPr lang="en-US"/>
          </a:p>
        </p:txBody>
      </p:sp>
      <p:sp>
        <p:nvSpPr>
          <p:cNvPr id="6" name="Footer Placeholder 5"/>
          <p:cNvSpPr>
            <a:spLocks noGrp="1"/>
          </p:cNvSpPr>
          <p:nvPr>
            <p:ph type="ftr" sz="quarter" idx="11"/>
          </p:nvPr>
        </p:nvSpPr>
        <p:spPr/>
        <p:txBody>
          <a:bodyPr/>
          <a:lstStyle>
            <a:extLst/>
          </a:lstStyle>
          <a:p>
            <a:pPr>
              <a:defRPr/>
            </a:pPr>
            <a:r>
              <a:rPr lang="en-US" smtClean="0"/>
              <a:t>Author:RK</a:t>
            </a:r>
            <a:endParaRPr lang="en-US"/>
          </a:p>
        </p:txBody>
      </p:sp>
      <p:sp>
        <p:nvSpPr>
          <p:cNvPr id="7" name="Slide Number Placeholder 6"/>
          <p:cNvSpPr>
            <a:spLocks noGrp="1"/>
          </p:cNvSpPr>
          <p:nvPr>
            <p:ph type="sldNum" sz="quarter" idx="12"/>
          </p:nvPr>
        </p:nvSpPr>
        <p:spPr/>
        <p:txBody>
          <a:bodyPr/>
          <a:lstStyle>
            <a:extLst/>
          </a:lstStyle>
          <a:p>
            <a:pPr>
              <a:defRPr/>
            </a:pPr>
            <a:fld id="{51FE8A84-AF12-4731-A1E2-EE3C3AE8E11C}" type="slidenum">
              <a:rPr lang="en-US" smtClean="0"/>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nchor="b"/>
          <a:lstStyle>
            <a:lvl1pPr>
              <a:defRPr b="1"/>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607224" y="579438"/>
            <a:ext cx="3931920" cy="792162"/>
          </a:xfrm>
        </p:spPr>
        <p:txBody>
          <a:bodyPr lIns="146304"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52169" y="579438"/>
            <a:ext cx="3931920" cy="792162"/>
          </a:xfrm>
        </p:spPr>
        <p:txBody>
          <a:bodyPr lIns="137160"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607224"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52169"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pPr>
              <a:defRPr/>
            </a:pPr>
            <a:fld id="{0F274DF4-1E11-4BE5-94EE-68DC7FD66A04}" type="datetime1">
              <a:rPr lang="en-US" smtClean="0"/>
              <a:pPr>
                <a:defRPr/>
              </a:pPr>
              <a:t>5/27/2020</a:t>
            </a:fld>
            <a:endParaRPr lang="en-US"/>
          </a:p>
        </p:txBody>
      </p:sp>
      <p:sp>
        <p:nvSpPr>
          <p:cNvPr id="8" name="Footer Placeholder 7"/>
          <p:cNvSpPr>
            <a:spLocks noGrp="1"/>
          </p:cNvSpPr>
          <p:nvPr>
            <p:ph type="ftr" sz="quarter" idx="11"/>
          </p:nvPr>
        </p:nvSpPr>
        <p:spPr/>
        <p:txBody>
          <a:bodyPr/>
          <a:lstStyle>
            <a:extLst/>
          </a:lstStyle>
          <a:p>
            <a:pPr>
              <a:defRPr/>
            </a:pPr>
            <a:r>
              <a:rPr lang="en-US" smtClean="0"/>
              <a:t>Author:RK</a:t>
            </a:r>
            <a:endParaRPr lang="en-US"/>
          </a:p>
        </p:txBody>
      </p:sp>
      <p:sp>
        <p:nvSpPr>
          <p:cNvPr id="9" name="Slide Number Placeholder 8"/>
          <p:cNvSpPr>
            <a:spLocks noGrp="1"/>
          </p:cNvSpPr>
          <p:nvPr>
            <p:ph type="sldNum" sz="quarter" idx="12"/>
          </p:nvPr>
        </p:nvSpPr>
        <p:spPr/>
        <p:txBody>
          <a:bodyPr/>
          <a:lstStyle>
            <a:extLst/>
          </a:lstStyle>
          <a:p>
            <a:pPr>
              <a:defRPr/>
            </a:pPr>
            <a:fld id="{7E74873D-DF26-421D-BB7D-2443FD85D712}" type="slidenum">
              <a:rPr lang="en-US" smtClean="0"/>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pPr>
              <a:defRPr/>
            </a:pPr>
            <a:fld id="{95305D4A-26BC-4003-A6BB-1FE483E62D74}" type="datetime1">
              <a:rPr lang="en-US" smtClean="0"/>
              <a:pPr>
                <a:defRPr/>
              </a:pPr>
              <a:t>5/27/2020</a:t>
            </a:fld>
            <a:endParaRPr lang="en-US"/>
          </a:p>
        </p:txBody>
      </p:sp>
      <p:sp>
        <p:nvSpPr>
          <p:cNvPr id="4" name="Footer Placeholder 3"/>
          <p:cNvSpPr>
            <a:spLocks noGrp="1"/>
          </p:cNvSpPr>
          <p:nvPr>
            <p:ph type="ftr" sz="quarter" idx="11"/>
          </p:nvPr>
        </p:nvSpPr>
        <p:spPr/>
        <p:txBody>
          <a:bodyPr/>
          <a:lstStyle>
            <a:extLst/>
          </a:lstStyle>
          <a:p>
            <a:pPr>
              <a:defRPr/>
            </a:pPr>
            <a:r>
              <a:rPr lang="en-US" smtClean="0"/>
              <a:t>Author:RK</a:t>
            </a:r>
            <a:endParaRPr lang="en-US"/>
          </a:p>
        </p:txBody>
      </p:sp>
      <p:sp>
        <p:nvSpPr>
          <p:cNvPr id="5" name="Slide Number Placeholder 4"/>
          <p:cNvSpPr>
            <a:spLocks noGrp="1"/>
          </p:cNvSpPr>
          <p:nvPr>
            <p:ph type="sldNum" sz="quarter" idx="12"/>
          </p:nvPr>
        </p:nvSpPr>
        <p:spPr/>
        <p:txBody>
          <a:bodyPr/>
          <a:lstStyle>
            <a:extLst/>
          </a:lstStyle>
          <a:p>
            <a:pPr>
              <a:defRPr/>
            </a:pPr>
            <a:fld id="{1FF23CE0-A7BA-44DD-B5DD-50C48A27FB95}" type="slidenum">
              <a:rPr lang="en-US" smtClean="0"/>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ounded Rectangle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ate Placeholder 1"/>
          <p:cNvSpPr>
            <a:spLocks noGrp="1"/>
          </p:cNvSpPr>
          <p:nvPr>
            <p:ph type="dt" sz="half" idx="10"/>
          </p:nvPr>
        </p:nvSpPr>
        <p:spPr/>
        <p:txBody>
          <a:bodyPr/>
          <a:lstStyle>
            <a:extLst/>
          </a:lstStyle>
          <a:p>
            <a:pPr>
              <a:defRPr/>
            </a:pPr>
            <a:fld id="{217256AB-E1A6-415D-9F21-A517C3C15B98}" type="datetime1">
              <a:rPr lang="en-US" smtClean="0"/>
              <a:pPr>
                <a:defRPr/>
              </a:pPr>
              <a:t>5/27/2020</a:t>
            </a:fld>
            <a:endParaRPr lang="en-US"/>
          </a:p>
        </p:txBody>
      </p:sp>
      <p:sp>
        <p:nvSpPr>
          <p:cNvPr id="3" name="Footer Placeholder 2"/>
          <p:cNvSpPr>
            <a:spLocks noGrp="1"/>
          </p:cNvSpPr>
          <p:nvPr>
            <p:ph type="ftr" sz="quarter" idx="11"/>
          </p:nvPr>
        </p:nvSpPr>
        <p:spPr/>
        <p:txBody>
          <a:bodyPr/>
          <a:lstStyle>
            <a:extLst/>
          </a:lstStyle>
          <a:p>
            <a:pPr>
              <a:defRPr/>
            </a:pPr>
            <a:r>
              <a:rPr lang="en-US" smtClean="0"/>
              <a:t>Author:RK</a:t>
            </a:r>
            <a:endParaRPr lang="en-US"/>
          </a:p>
        </p:txBody>
      </p:sp>
      <p:sp>
        <p:nvSpPr>
          <p:cNvPr id="4" name="Slide Number Placeholder 3"/>
          <p:cNvSpPr>
            <a:spLocks noGrp="1"/>
          </p:cNvSpPr>
          <p:nvPr>
            <p:ph type="sldNum" sz="quarter" idx="12"/>
          </p:nvPr>
        </p:nvSpPr>
        <p:spPr/>
        <p:txBody>
          <a:bodyPr/>
          <a:lstStyle>
            <a:extLst/>
          </a:lstStyle>
          <a:p>
            <a:pPr>
              <a:defRPr/>
            </a:pPr>
            <a:fld id="{331C3804-7DB4-49F8-98C7-D17834D2E298}" type="slidenum">
              <a:rPr lang="en-US" smtClean="0"/>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538784" y="533400"/>
            <a:ext cx="2971800" cy="914400"/>
          </a:xfrm>
        </p:spPr>
        <p:txBody>
          <a:bodyPr anchor="b"/>
          <a:lstStyle>
            <a:lvl1pPr algn="l">
              <a:buNone/>
              <a:defRPr sz="2200" b="1">
                <a:solidFill>
                  <a:schemeClr val="accent1"/>
                </a:solidFill>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5538847" y="1447802"/>
            <a:ext cx="2971800" cy="4206112"/>
          </a:xfrm>
        </p:spPr>
        <p:txBody>
          <a:bodyPr lIns="91440"/>
          <a:lstStyle>
            <a:lvl1pPr marL="18288" marR="18288" indent="0">
              <a:spcBef>
                <a:spcPts val="0"/>
              </a:spcBef>
              <a:buNone/>
              <a:defRPr sz="1400">
                <a:solidFill>
                  <a:schemeClr val="tx1"/>
                </a:solidFill>
              </a:defRPr>
            </a:lvl1pPr>
            <a:lvl2pPr>
              <a:buNone/>
              <a:defRPr sz="1200">
                <a:solidFill>
                  <a:schemeClr val="tx1"/>
                </a:solidFill>
              </a:defRPr>
            </a:lvl2pPr>
            <a:lvl3pPr>
              <a:buNone/>
              <a:defRPr sz="1000">
                <a:solidFill>
                  <a:schemeClr val="tx1"/>
                </a:solidFill>
              </a:defRPr>
            </a:lvl3pPr>
            <a:lvl4pPr>
              <a:buNone/>
              <a:defRPr sz="900">
                <a:solidFill>
                  <a:schemeClr val="tx1"/>
                </a:solidFill>
              </a:defRPr>
            </a:lvl4pPr>
            <a:lvl5pPr>
              <a:buNone/>
              <a:defRPr sz="900">
                <a:solidFill>
                  <a:schemeClr val="tx1"/>
                </a:solidFill>
              </a:defRPr>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1"/>
          </p:nvPr>
        </p:nvSpPr>
        <p:spPr>
          <a:xfrm>
            <a:off x="761372" y="930144"/>
            <a:ext cx="4626159" cy="4724402"/>
          </a:xfrm>
        </p:spPr>
        <p:txBody>
          <a:bodyPr/>
          <a:lstStyle>
            <a:lvl1pPr>
              <a:defRPr sz="2800">
                <a:solidFill>
                  <a:schemeClr val="tx1"/>
                </a:solidFill>
              </a:defRPr>
            </a:lvl1pPr>
            <a:lvl2pPr>
              <a:defRPr sz="2600">
                <a:solidFill>
                  <a:schemeClr val="tx1"/>
                </a:solidFill>
              </a:defRPr>
            </a:lvl2pPr>
            <a:lvl3pPr>
              <a:defRPr sz="2400">
                <a:solidFill>
                  <a:schemeClr val="tx1"/>
                </a:solidFill>
              </a:defRPr>
            </a:lvl3pPr>
            <a:lvl4pPr>
              <a:defRPr sz="2000">
                <a:solidFill>
                  <a:schemeClr val="tx1"/>
                </a:solidFill>
              </a:defRPr>
            </a:lvl4pPr>
            <a:lvl5pPr>
              <a:defRPr sz="2000">
                <a:solidFill>
                  <a:schemeClr val="tx1"/>
                </a:solidFill>
              </a:defRPr>
            </a:lvl5pPr>
            <a:lvl6pPr>
              <a:buNone/>
              <a:defRPr/>
            </a:lvl6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pPr>
              <a:defRPr/>
            </a:pPr>
            <a:fld id="{A526942A-22AA-43F1-BB1B-25EDD8605733}" type="datetime1">
              <a:rPr lang="en-US" smtClean="0"/>
              <a:pPr>
                <a:defRPr/>
              </a:pPr>
              <a:t>5/27/2020</a:t>
            </a:fld>
            <a:endParaRPr lang="en-US"/>
          </a:p>
        </p:txBody>
      </p:sp>
      <p:sp>
        <p:nvSpPr>
          <p:cNvPr id="6" name="Footer Placeholder 5"/>
          <p:cNvSpPr>
            <a:spLocks noGrp="1"/>
          </p:cNvSpPr>
          <p:nvPr>
            <p:ph type="ftr" sz="quarter" idx="11"/>
          </p:nvPr>
        </p:nvSpPr>
        <p:spPr/>
        <p:txBody>
          <a:bodyPr/>
          <a:lstStyle>
            <a:extLst/>
          </a:lstStyle>
          <a:p>
            <a:pPr>
              <a:defRPr/>
            </a:pPr>
            <a:r>
              <a:rPr lang="en-US" smtClean="0"/>
              <a:t>Author:RK</a:t>
            </a:r>
            <a:endParaRPr lang="en-US"/>
          </a:p>
        </p:txBody>
      </p:sp>
      <p:sp>
        <p:nvSpPr>
          <p:cNvPr id="7" name="Slide Number Placeholder 6"/>
          <p:cNvSpPr>
            <a:spLocks noGrp="1"/>
          </p:cNvSpPr>
          <p:nvPr>
            <p:ph type="sldNum" sz="quarter" idx="12"/>
          </p:nvPr>
        </p:nvSpPr>
        <p:spPr/>
        <p:txBody>
          <a:bodyPr/>
          <a:lstStyle>
            <a:extLst/>
          </a:lstStyle>
          <a:p>
            <a:pPr>
              <a:defRPr/>
            </a:pPr>
            <a:fld id="{5C23F445-A553-4D3F-BF04-A18E2120CA02}" type="slidenum">
              <a:rPr lang="en-US" smtClean="0"/>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5" name="Rounded Rectangle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ound Single Corner Rectangle 10"/>
          <p:cNvSpPr/>
          <p:nvPr/>
        </p:nvSpPr>
        <p:spPr>
          <a:xfrm>
            <a:off x="6400800" y="434162"/>
            <a:ext cx="2324605" cy="4343400"/>
          </a:xfrm>
          <a:prstGeom prst="round1Rect">
            <a:avLst>
              <a:gd name="adj" fmla="val 2748"/>
            </a:avLst>
          </a:prstGeom>
          <a:solidFill>
            <a:srgbClr val="1C1C1C"/>
          </a:soli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457200" y="5012056"/>
            <a:ext cx="8229600" cy="1051560"/>
          </a:xfrm>
        </p:spPr>
        <p:txBody>
          <a:bodyPr anchor="t"/>
          <a:lstStyle>
            <a:lvl1pPr algn="l">
              <a:buNone/>
              <a:defRPr sz="3600" b="0">
                <a:solidFill>
                  <a:schemeClr val="bg2">
                    <a:shade val="25000"/>
                  </a:schemeClr>
                </a:solidFill>
                <a:effectLst/>
              </a:defRPr>
            </a:lvl1pPr>
            <a:extLst/>
          </a:lstStyle>
          <a:p>
            <a:r>
              <a:rPr kumimoji="0" lang="en-US" smtClean="0"/>
              <a:t>Click to edit Master title style</a:t>
            </a:r>
            <a:endParaRPr kumimoji="0" lang="en-US"/>
          </a:p>
        </p:txBody>
      </p:sp>
      <p:sp>
        <p:nvSpPr>
          <p:cNvPr id="4" name="Text Placeholder 3"/>
          <p:cNvSpPr>
            <a:spLocks noGrp="1"/>
          </p:cNvSpPr>
          <p:nvPr>
            <p:ph type="body" sz="half" idx="2"/>
          </p:nvPr>
        </p:nvSpPr>
        <p:spPr bwMode="grayWhite">
          <a:xfrm>
            <a:off x="6462712" y="533400"/>
            <a:ext cx="2240280" cy="4211480"/>
          </a:xfrm>
        </p:spPr>
        <p:txBody>
          <a:bodyPr lIns="91440"/>
          <a:lstStyle>
            <a:lvl1pPr marL="45720" indent="0" algn="l">
              <a:spcBef>
                <a:spcPts val="0"/>
              </a:spcBef>
              <a:buNone/>
              <a:defRPr sz="1400">
                <a:solidFill>
                  <a:srgbClr val="FFFFFF"/>
                </a:solidFill>
              </a:defRPr>
            </a:lvl1pPr>
            <a:lvl2pPr>
              <a:defRPr sz="1200">
                <a:solidFill>
                  <a:srgbClr val="FFFFFF"/>
                </a:solidFill>
              </a:defRPr>
            </a:lvl2pPr>
            <a:lvl3pPr>
              <a:defRPr sz="1000">
                <a:solidFill>
                  <a:srgbClr val="FFFFFF"/>
                </a:solidFill>
              </a:defRPr>
            </a:lvl3pPr>
            <a:lvl4pPr>
              <a:defRPr sz="900">
                <a:solidFill>
                  <a:srgbClr val="FFFFFF"/>
                </a:solidFill>
              </a:defRPr>
            </a:lvl4pPr>
            <a:lvl5pPr>
              <a:defRPr sz="900">
                <a:solidFill>
                  <a:srgbClr val="FFFFFF"/>
                </a:solidFill>
              </a:defRPr>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pPr>
              <a:defRPr/>
            </a:pPr>
            <a:fld id="{44528B13-61B8-4B34-AE66-FAA20D62E9E3}" type="datetime1">
              <a:rPr lang="en-US" smtClean="0"/>
              <a:pPr>
                <a:defRPr/>
              </a:pPr>
              <a:t>5/27/2020</a:t>
            </a:fld>
            <a:endParaRPr lang="en-US"/>
          </a:p>
        </p:txBody>
      </p:sp>
      <p:sp>
        <p:nvSpPr>
          <p:cNvPr id="6" name="Footer Placeholder 5"/>
          <p:cNvSpPr>
            <a:spLocks noGrp="1"/>
          </p:cNvSpPr>
          <p:nvPr>
            <p:ph type="ftr" sz="quarter" idx="11"/>
          </p:nvPr>
        </p:nvSpPr>
        <p:spPr/>
        <p:txBody>
          <a:bodyPr/>
          <a:lstStyle>
            <a:extLst/>
          </a:lstStyle>
          <a:p>
            <a:pPr>
              <a:defRPr/>
            </a:pPr>
            <a:r>
              <a:rPr lang="en-US" smtClean="0"/>
              <a:t>Author:RK</a:t>
            </a:r>
            <a:endParaRPr lang="en-US"/>
          </a:p>
        </p:txBody>
      </p:sp>
      <p:sp>
        <p:nvSpPr>
          <p:cNvPr id="7" name="Slide Number Placeholder 6"/>
          <p:cNvSpPr>
            <a:spLocks noGrp="1"/>
          </p:cNvSpPr>
          <p:nvPr>
            <p:ph type="sldNum" sz="quarter" idx="12"/>
          </p:nvPr>
        </p:nvSpPr>
        <p:spPr/>
        <p:txBody>
          <a:bodyPr/>
          <a:lstStyle>
            <a:extLst/>
          </a:lstStyle>
          <a:p>
            <a:pPr>
              <a:defRPr/>
            </a:pPr>
            <a:fld id="{5F7CE51B-D314-4748-A7FB-C6BBF3CC08C9}" type="slidenum">
              <a:rPr lang="en-US" smtClean="0"/>
              <a:pPr>
                <a:defRPr/>
              </a:pPr>
              <a:t>‹#›</a:t>
            </a:fld>
            <a:endParaRPr lang="en-US"/>
          </a:p>
        </p:txBody>
      </p:sp>
      <p:sp>
        <p:nvSpPr>
          <p:cNvPr id="3" name="Picture Placeholder 2"/>
          <p:cNvSpPr>
            <a:spLocks noGrp="1"/>
          </p:cNvSpPr>
          <p:nvPr>
            <p:ph type="pic" idx="1"/>
          </p:nvPr>
        </p:nvSpPr>
        <p:spPr>
          <a:xfrm>
            <a:off x="421480" y="435768"/>
            <a:ext cx="5925312" cy="4343400"/>
          </a:xfrm>
          <a:prstGeom prst="snipRoundRect">
            <a:avLst>
              <a:gd name="adj1" fmla="val 1040"/>
              <a:gd name="adj2" fmla="val 0"/>
            </a:avLst>
          </a:prstGeom>
          <a:solidFill>
            <a:schemeClr val="bg2">
              <a:shade val="10000"/>
            </a:schemeClr>
          </a:solidFill>
        </p:spPr>
        <p:txBody>
          <a:bodyPr/>
          <a:lstStyle>
            <a:lvl1pPr marL="0" indent="0">
              <a:buNone/>
              <a:defRPr sz="3200"/>
            </a:lvl1pPr>
            <a:extLst/>
          </a:lstStyle>
          <a:p>
            <a:r>
              <a:rPr kumimoji="0" lang="en-US" smtClean="0"/>
              <a:t>Click icon to add picture</a:t>
            </a:r>
            <a:endParaRPr kumimoji="0"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ounded Rectangle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Rounded Rectangle 8"/>
          <p:cNvSpPr/>
          <p:nvPr/>
        </p:nvSpPr>
        <p:spPr>
          <a:xfrm>
            <a:off x="418596" y="434162"/>
            <a:ext cx="8306809" cy="5486400"/>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3" name="Title Placeholder 12"/>
          <p:cNvSpPr>
            <a:spLocks noGrp="1"/>
          </p:cNvSpPr>
          <p:nvPr>
            <p:ph type="title"/>
          </p:nvPr>
        </p:nvSpPr>
        <p:spPr>
          <a:xfrm>
            <a:off x="502920" y="4985590"/>
            <a:ext cx="8183880" cy="1051560"/>
          </a:xfrm>
          <a:prstGeom prst="rect">
            <a:avLst/>
          </a:prstGeom>
        </p:spPr>
        <p:txBody>
          <a:bodyPr vert="horz" anchor="b">
            <a:normAutofit/>
          </a:bodyPr>
          <a:lstStyle>
            <a:extLst/>
          </a:lstStyle>
          <a:p>
            <a:r>
              <a:rPr kumimoji="0" lang="en-US" smtClean="0"/>
              <a:t>Click to edit Master title style</a:t>
            </a:r>
            <a:endParaRPr kumimoji="0" lang="en-US"/>
          </a:p>
        </p:txBody>
      </p:sp>
      <p:sp>
        <p:nvSpPr>
          <p:cNvPr id="4" name="Text Placeholder 3"/>
          <p:cNvSpPr>
            <a:spLocks noGrp="1"/>
          </p:cNvSpPr>
          <p:nvPr>
            <p:ph type="body" idx="1"/>
          </p:nvPr>
        </p:nvSpPr>
        <p:spPr>
          <a:xfrm>
            <a:off x="502920" y="530352"/>
            <a:ext cx="8183880" cy="4187952"/>
          </a:xfrm>
          <a:prstGeom prst="rect">
            <a:avLst/>
          </a:prstGeom>
        </p:spPr>
        <p:txBody>
          <a:bodyPr vert="horz" lIns="182880" tIns="91440">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5" name="Date Placeholder 24"/>
          <p:cNvSpPr>
            <a:spLocks noGrp="1"/>
          </p:cNvSpPr>
          <p:nvPr>
            <p:ph type="dt" sz="half" idx="2"/>
          </p:nvPr>
        </p:nvSpPr>
        <p:spPr>
          <a:xfrm>
            <a:off x="3776328" y="6111875"/>
            <a:ext cx="22860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pPr>
              <a:defRPr/>
            </a:pPr>
            <a:fld id="{DA77A13B-D29E-4A31-9A3D-BDF778EEE264}" type="datetime1">
              <a:rPr lang="en-US" smtClean="0"/>
              <a:pPr>
                <a:defRPr/>
              </a:pPr>
              <a:t>5/27/2020</a:t>
            </a:fld>
            <a:endParaRPr lang="en-US" dirty="0"/>
          </a:p>
        </p:txBody>
      </p:sp>
      <p:sp>
        <p:nvSpPr>
          <p:cNvPr id="18" name="Footer Placeholder 17"/>
          <p:cNvSpPr>
            <a:spLocks noGrp="1"/>
          </p:cNvSpPr>
          <p:nvPr>
            <p:ph type="ftr" sz="quarter" idx="3"/>
          </p:nvPr>
        </p:nvSpPr>
        <p:spPr>
          <a:xfrm>
            <a:off x="6062328" y="6111875"/>
            <a:ext cx="2286000" cy="365125"/>
          </a:xfrm>
          <a:prstGeom prst="rect">
            <a:avLst/>
          </a:prstGeom>
        </p:spPr>
        <p:txBody>
          <a:bodyPr vert="horz" anchor="b"/>
          <a:lstStyle>
            <a:lvl1pPr algn="l" eaLnBrk="1" latinLnBrk="0" hangingPunct="1">
              <a:defRPr kumimoji="0" sz="1000">
                <a:solidFill>
                  <a:schemeClr val="bg2">
                    <a:shade val="50000"/>
                  </a:schemeClr>
                </a:solidFill>
              </a:defRPr>
            </a:lvl1pPr>
            <a:extLst/>
          </a:lstStyle>
          <a:p>
            <a:pPr>
              <a:defRPr/>
            </a:pPr>
            <a:r>
              <a:rPr lang="en-US" smtClean="0"/>
              <a:t>Author:RK</a:t>
            </a:r>
            <a:endParaRPr lang="en-US" dirty="0"/>
          </a:p>
        </p:txBody>
      </p:sp>
      <p:sp>
        <p:nvSpPr>
          <p:cNvPr id="5" name="Slide Number Placeholder 4"/>
          <p:cNvSpPr>
            <a:spLocks noGrp="1"/>
          </p:cNvSpPr>
          <p:nvPr>
            <p:ph type="sldNum" sz="quarter" idx="4"/>
          </p:nvPr>
        </p:nvSpPr>
        <p:spPr>
          <a:xfrm>
            <a:off x="8348328" y="6111875"/>
            <a:ext cx="4572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pPr>
              <a:defRPr/>
            </a:pPr>
            <a:fld id="{1C30FFA0-8383-48F0-ABBC-CA0378A05A10}" type="slidenum">
              <a:rPr lang="en-US" smtClean="0"/>
              <a:pPr>
                <a:defRPr/>
              </a:pPr>
              <a:t>‹#›</a:t>
            </a:fld>
            <a:endParaRPr lang="en-US"/>
          </a:p>
        </p:txBody>
      </p:sp>
    </p:spTree>
  </p:cSld>
  <p:clrMap bg1="lt1" tx1="dk1" bg2="lt2" tx2="dk2" accent1="accent1" accent2="accent2" accent3="accent3" accent4="accent4" accent5="accent5" accent6="accent6" hlink="hlink" folHlink="folHlink"/>
  <p:sldLayoutIdLst>
    <p:sldLayoutId id="2147484213" r:id="rId1"/>
    <p:sldLayoutId id="2147484214" r:id="rId2"/>
    <p:sldLayoutId id="2147484215" r:id="rId3"/>
    <p:sldLayoutId id="2147484216" r:id="rId4"/>
    <p:sldLayoutId id="2147484217" r:id="rId5"/>
    <p:sldLayoutId id="2147484218" r:id="rId6"/>
    <p:sldLayoutId id="2147484219" r:id="rId7"/>
    <p:sldLayoutId id="2147484220" r:id="rId8"/>
    <p:sldLayoutId id="2147484221" r:id="rId9"/>
    <p:sldLayoutId id="2147484222" r:id="rId10"/>
    <p:sldLayoutId id="2147484223" r:id="rId11"/>
  </p:sldLayoutIdLst>
  <p:hf hdr="0"/>
  <p:txStyles>
    <p:titleStyle>
      <a:lvl1pPr algn="l" rtl="0" eaLnBrk="1" latinLnBrk="0" hangingPunct="1">
        <a:spcBef>
          <a:spcPct val="0"/>
        </a:spcBef>
        <a:buNone/>
        <a:defRPr kumimoji="0" sz="3600" b="1" kern="1200">
          <a:solidFill>
            <a:schemeClr val="accent1">
              <a:tint val="88000"/>
              <a:satMod val="150000"/>
            </a:schemeClr>
          </a:solidFill>
          <a:effectLst>
            <a:outerShdw blurRad="53975" dist="22860" dir="5400000" algn="tl" rotWithShape="0">
              <a:srgbClr val="000000">
                <a:alpha val="55000"/>
              </a:srgbClr>
            </a:outerShdw>
          </a:effectLst>
          <a:latin typeface="+mj-lt"/>
          <a:ea typeface="+mj-ea"/>
          <a:cs typeface="+mj-cs"/>
        </a:defRPr>
      </a:lvl1pPr>
      <a:extLst/>
    </p:titleStyle>
    <p:bodyStyle>
      <a:lvl1pPr marL="265176" indent="-265176" algn="l" rtl="0" eaLnBrk="1" latinLnBrk="0" hangingPunct="1">
        <a:spcBef>
          <a:spcPts val="250"/>
        </a:spcBef>
        <a:buClr>
          <a:schemeClr val="accent1"/>
        </a:buClr>
        <a:buSzPct val="80000"/>
        <a:buFont typeface="Wingdings 2"/>
        <a:buChar char=""/>
        <a:defRPr kumimoji="0" sz="2800" kern="1200">
          <a:solidFill>
            <a:schemeClr val="tx1"/>
          </a:solidFill>
          <a:effectLst/>
          <a:latin typeface="+mn-lt"/>
          <a:ea typeface="+mn-ea"/>
          <a:cs typeface="+mn-cs"/>
        </a:defRPr>
      </a:lvl1pPr>
      <a:lvl2pPr marL="548640" indent="-201168" algn="l" rtl="0" eaLnBrk="1" latinLnBrk="0" hangingPunct="1">
        <a:spcBef>
          <a:spcPts val="250"/>
        </a:spcBef>
        <a:buClr>
          <a:schemeClr val="accent1"/>
        </a:buClr>
        <a:buSzPct val="100000"/>
        <a:buFont typeface="Verdana"/>
        <a:buChar char="◦"/>
        <a:defRPr kumimoji="0" sz="2400" kern="1200">
          <a:solidFill>
            <a:schemeClr val="tx1"/>
          </a:solidFill>
          <a:latin typeface="+mn-lt"/>
          <a:ea typeface="+mn-ea"/>
          <a:cs typeface="+mn-cs"/>
        </a:defRPr>
      </a:lvl2pPr>
      <a:lvl3pPr marL="786384" indent="-182880" algn="l" rtl="0" eaLnBrk="1" latinLnBrk="0" hangingPunct="1">
        <a:spcBef>
          <a:spcPts val="250"/>
        </a:spcBef>
        <a:buClr>
          <a:schemeClr val="accent2">
            <a:tint val="85000"/>
            <a:satMod val="285000"/>
          </a:schemeClr>
        </a:buClr>
        <a:buSzPct val="100000"/>
        <a:buFont typeface="Wingdings 2"/>
        <a:buChar char=""/>
        <a:defRPr kumimoji="0" sz="2200" kern="1200">
          <a:solidFill>
            <a:schemeClr val="tx1"/>
          </a:solidFill>
          <a:latin typeface="+mn-lt"/>
          <a:ea typeface="+mn-ea"/>
          <a:cs typeface="+mn-cs"/>
        </a:defRPr>
      </a:lvl3pPr>
      <a:lvl4pPr marL="1024128" indent="-182880" algn="l" rtl="0" eaLnBrk="1" latinLnBrk="0" hangingPunct="1">
        <a:spcBef>
          <a:spcPts val="230"/>
        </a:spcBef>
        <a:buClr>
          <a:schemeClr val="accent2">
            <a:tint val="85000"/>
            <a:satMod val="285000"/>
          </a:schemeClr>
        </a:buClr>
        <a:buSzPct val="112000"/>
        <a:buFont typeface="Verdana"/>
        <a:buChar char="◦"/>
        <a:defRPr kumimoji="0" sz="1900" kern="1200">
          <a:solidFill>
            <a:schemeClr val="tx1"/>
          </a:solidFill>
          <a:latin typeface="+mn-lt"/>
          <a:ea typeface="+mn-ea"/>
          <a:cs typeface="+mn-cs"/>
        </a:defRPr>
      </a:lvl4pPr>
      <a:lvl5pPr marL="1280160" indent="-182880" algn="l" rtl="0" eaLnBrk="1" latinLnBrk="0" hangingPunct="1">
        <a:spcBef>
          <a:spcPts val="250"/>
        </a:spcBef>
        <a:buClr>
          <a:schemeClr val="accent3">
            <a:tint val="85000"/>
            <a:satMod val="275000"/>
          </a:schemeClr>
        </a:buClr>
        <a:buSzPct val="100000"/>
        <a:buFont typeface="Wingdings 2"/>
        <a:buChar char=""/>
        <a:defRPr kumimoji="0" sz="1800" kern="1200">
          <a:solidFill>
            <a:schemeClr val="tx1"/>
          </a:solidFill>
          <a:latin typeface="+mn-lt"/>
          <a:ea typeface="+mn-ea"/>
          <a:cs typeface="+mn-cs"/>
        </a:defRPr>
      </a:lvl5pPr>
      <a:lvl6pPr marL="1490472" indent="-182880" algn="l" rtl="0" eaLnBrk="1" latinLnBrk="0" hangingPunct="1">
        <a:spcBef>
          <a:spcPts val="250"/>
        </a:spcBef>
        <a:buClr>
          <a:schemeClr val="accent3">
            <a:tint val="85000"/>
            <a:satMod val="275000"/>
          </a:schemeClr>
        </a:buClr>
        <a:buSzPct val="100000"/>
        <a:buFont typeface="Verdana"/>
        <a:buChar char="◦"/>
        <a:defRPr kumimoji="0" sz="1700" kern="1200" baseline="0">
          <a:solidFill>
            <a:schemeClr val="tx1"/>
          </a:solidFill>
          <a:latin typeface="+mn-lt"/>
          <a:ea typeface="+mn-ea"/>
          <a:cs typeface="+mn-cs"/>
        </a:defRPr>
      </a:lvl6pPr>
      <a:lvl7pPr marL="1700784"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7pPr>
      <a:lvl8pPr marL="1920240" indent="-182880" algn="l" rtl="0" eaLnBrk="1" latinLnBrk="0" hangingPunct="1">
        <a:spcBef>
          <a:spcPts val="257"/>
        </a:spcBef>
        <a:buClr>
          <a:schemeClr val="accent3">
            <a:tint val="85000"/>
            <a:satMod val="275000"/>
          </a:schemeClr>
        </a:buClr>
        <a:buSzPct val="100000"/>
        <a:buFont typeface="Verdana"/>
        <a:buChar char="◦"/>
        <a:defRPr kumimoji="0" sz="1500" kern="1200" baseline="0">
          <a:solidFill>
            <a:schemeClr val="tx1"/>
          </a:solidFill>
          <a:latin typeface="+mn-lt"/>
          <a:ea typeface="+mn-ea"/>
          <a:cs typeface="+mn-cs"/>
        </a:defRPr>
      </a:lvl8pPr>
      <a:lvl9pPr marL="2148840"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Title 1"/>
          <p:cNvSpPr>
            <a:spLocks noGrp="1"/>
          </p:cNvSpPr>
          <p:nvPr>
            <p:ph type="ctrTitle"/>
          </p:nvPr>
        </p:nvSpPr>
        <p:spPr>
          <a:xfrm>
            <a:off x="457200" y="762000"/>
            <a:ext cx="8229600" cy="2667000"/>
          </a:xfrm>
        </p:spPr>
        <p:txBody>
          <a:bodyPr>
            <a:normAutofit fontScale="90000"/>
          </a:bodyPr>
          <a:lstStyle/>
          <a:p>
            <a:pPr indent="457200" algn="ctr"/>
            <a:r>
              <a:rPr sz="4500" b="1" u="sng" smtClean="0">
                <a:solidFill>
                  <a:srgbClr val="FF0000"/>
                </a:solidFill>
              </a:rPr>
              <a:t>WELCOME</a:t>
            </a:r>
            <a:r>
              <a:rPr sz="3200">
                <a:solidFill>
                  <a:srgbClr val="FF0000"/>
                </a:solidFill>
              </a:rPr>
              <a:t/>
            </a:r>
            <a:br>
              <a:rPr sz="3200">
                <a:solidFill>
                  <a:srgbClr val="FF0000"/>
                </a:solidFill>
              </a:rPr>
            </a:br>
            <a:r>
              <a:rPr sz="3200">
                <a:solidFill>
                  <a:srgbClr val="FF0000"/>
                </a:solidFill>
              </a:rPr>
              <a:t/>
            </a:r>
            <a:br>
              <a:rPr sz="3200">
                <a:solidFill>
                  <a:srgbClr val="FF0000"/>
                </a:solidFill>
              </a:rPr>
            </a:br>
            <a:r>
              <a:rPr sz="3000" b="1">
                <a:solidFill>
                  <a:srgbClr val="FFFF00"/>
                </a:solidFill>
              </a:rPr>
              <a:t>Class: B.Com – Part-2 </a:t>
            </a:r>
            <a:br>
              <a:rPr sz="3000" b="1">
                <a:solidFill>
                  <a:srgbClr val="FFFF00"/>
                </a:solidFill>
              </a:rPr>
            </a:br>
            <a:r>
              <a:rPr sz="3000" b="1">
                <a:solidFill>
                  <a:srgbClr val="FFFF00"/>
                </a:solidFill>
              </a:rPr>
              <a:t>Subject: Business Regulatory Framework</a:t>
            </a:r>
            <a:r>
              <a:rPr sz="2800">
                <a:solidFill>
                  <a:srgbClr val="FFFF00"/>
                </a:solidFill>
              </a:rPr>
              <a:t/>
            </a:r>
            <a:br>
              <a:rPr sz="2800">
                <a:solidFill>
                  <a:srgbClr val="FFFF00"/>
                </a:solidFill>
              </a:rPr>
            </a:br>
            <a:r>
              <a:rPr sz="2700" b="1">
                <a:solidFill>
                  <a:srgbClr val="FFFF00"/>
                </a:solidFill>
              </a:rPr>
              <a:t>TOPIC</a:t>
            </a:r>
            <a:r>
              <a:rPr sz="2700" b="1" smtClean="0">
                <a:solidFill>
                  <a:srgbClr val="FFFF00"/>
                </a:solidFill>
              </a:rPr>
              <a:t>:</a:t>
            </a:r>
            <a:r>
              <a:rPr lang="en-US" sz="2700" b="1" dirty="0" smtClean="0">
                <a:solidFill>
                  <a:srgbClr val="FFFF00"/>
                </a:solidFill>
              </a:rPr>
              <a:t> </a:t>
            </a:r>
            <a:r>
              <a:rPr lang="en-US" sz="2700" dirty="0" smtClean="0">
                <a:solidFill>
                  <a:srgbClr val="FFFF00"/>
                </a:solidFill>
              </a:rPr>
              <a:t> Competition Act, 2002 </a:t>
            </a:r>
            <a:r>
              <a:rPr lang="en-US" sz="2700" dirty="0" smtClean="0">
                <a:solidFill>
                  <a:srgbClr val="FFFF00"/>
                </a:solidFill>
              </a:rPr>
              <a:t>– Objectives and Features of Competition Act, 2002- </a:t>
            </a:r>
            <a:r>
              <a:rPr lang="en-US" sz="2700" dirty="0" smtClean="0">
                <a:solidFill>
                  <a:srgbClr val="FFFF00"/>
                </a:solidFill>
              </a:rPr>
              <a:t>Part </a:t>
            </a:r>
            <a:r>
              <a:rPr lang="en-US" sz="2700" dirty="0" smtClean="0">
                <a:solidFill>
                  <a:srgbClr val="FFFF00"/>
                </a:solidFill>
              </a:rPr>
              <a:t>-B</a:t>
            </a:r>
            <a:endParaRPr sz="2700" b="1">
              <a:solidFill>
                <a:srgbClr val="FFFF00"/>
              </a:solidFill>
            </a:endParaRPr>
          </a:p>
        </p:txBody>
      </p:sp>
      <p:sp>
        <p:nvSpPr>
          <p:cNvPr id="6146" name="Subtitle 2"/>
          <p:cNvSpPr>
            <a:spLocks noGrp="1"/>
          </p:cNvSpPr>
          <p:nvPr>
            <p:ph type="subTitle" idx="1"/>
          </p:nvPr>
        </p:nvSpPr>
        <p:spPr>
          <a:xfrm>
            <a:off x="914400" y="3352800"/>
            <a:ext cx="6934200" cy="3200400"/>
          </a:xfrm>
        </p:spPr>
        <p:txBody>
          <a:bodyPr>
            <a:normAutofit fontScale="92500" lnSpcReduction="10000"/>
          </a:bodyPr>
          <a:lstStyle/>
          <a:p>
            <a:pPr algn="ctr" eaLnBrk="1" hangingPunct="1"/>
            <a:endParaRPr lang="en-US" sz="4000" b="1" u="sng" dirty="0"/>
          </a:p>
          <a:p>
            <a:pPr algn="ctr" eaLnBrk="1" hangingPunct="1"/>
            <a:r>
              <a:rPr lang="en-US" sz="2600" b="1" u="sng" dirty="0">
                <a:solidFill>
                  <a:schemeClr val="tx1"/>
                </a:solidFill>
              </a:rPr>
              <a:t>Prepared By</a:t>
            </a:r>
          </a:p>
          <a:p>
            <a:pPr algn="ctr" eaLnBrk="1" hangingPunct="1">
              <a:spcBef>
                <a:spcPts val="200"/>
              </a:spcBef>
            </a:pPr>
            <a:r>
              <a:rPr lang="en-US" sz="2600" b="1" dirty="0">
                <a:solidFill>
                  <a:schemeClr val="tx1"/>
                </a:solidFill>
              </a:rPr>
              <a:t> Dr. SHAHID IQBAL </a:t>
            </a:r>
          </a:p>
          <a:p>
            <a:pPr algn="ctr" eaLnBrk="1" hangingPunct="1">
              <a:spcBef>
                <a:spcPts val="200"/>
              </a:spcBef>
            </a:pPr>
            <a:r>
              <a:rPr lang="en-US" sz="2600" b="1" dirty="0">
                <a:solidFill>
                  <a:schemeClr val="tx1"/>
                </a:solidFill>
              </a:rPr>
              <a:t>Guest Faculty,</a:t>
            </a:r>
          </a:p>
          <a:p>
            <a:pPr algn="ctr" eaLnBrk="1" hangingPunct="1">
              <a:spcBef>
                <a:spcPts val="200"/>
              </a:spcBef>
            </a:pPr>
            <a:r>
              <a:rPr lang="en-US" sz="2600" b="1" dirty="0">
                <a:solidFill>
                  <a:schemeClr val="tx1"/>
                </a:solidFill>
              </a:rPr>
              <a:t>Marwari College, </a:t>
            </a:r>
            <a:r>
              <a:rPr lang="en-US" sz="2600" b="1" dirty="0" err="1">
                <a:solidFill>
                  <a:schemeClr val="tx1"/>
                </a:solidFill>
              </a:rPr>
              <a:t>Darbhanga</a:t>
            </a:r>
            <a:r>
              <a:rPr lang="en-US" sz="2600" b="1" dirty="0">
                <a:solidFill>
                  <a:schemeClr val="tx1"/>
                </a:solidFill>
              </a:rPr>
              <a:t>,</a:t>
            </a:r>
          </a:p>
          <a:p>
            <a:pPr algn="ctr" eaLnBrk="1" hangingPunct="1">
              <a:spcBef>
                <a:spcPts val="200"/>
              </a:spcBef>
            </a:pPr>
            <a:r>
              <a:rPr lang="en-US" sz="2600" b="1" dirty="0">
                <a:solidFill>
                  <a:schemeClr val="tx1"/>
                </a:solidFill>
              </a:rPr>
              <a:t>Mobile No. and </a:t>
            </a:r>
            <a:r>
              <a:rPr lang="en-US" sz="2600" b="1" dirty="0" err="1" smtClean="0">
                <a:solidFill>
                  <a:schemeClr val="tx1"/>
                </a:solidFill>
              </a:rPr>
              <a:t>Whatsup</a:t>
            </a:r>
            <a:r>
              <a:rPr lang="en-US" sz="2600" b="1" dirty="0" smtClean="0">
                <a:solidFill>
                  <a:schemeClr val="tx1"/>
                </a:solidFill>
              </a:rPr>
              <a:t> </a:t>
            </a:r>
            <a:r>
              <a:rPr lang="en-US" sz="2600" b="1" dirty="0">
                <a:solidFill>
                  <a:schemeClr val="tx1"/>
                </a:solidFill>
              </a:rPr>
              <a:t>No. : 7004160257</a:t>
            </a:r>
          </a:p>
          <a:p>
            <a:pPr algn="ctr" eaLnBrk="1" hangingPunct="1">
              <a:spcBef>
                <a:spcPts val="200"/>
              </a:spcBef>
            </a:pPr>
            <a:r>
              <a:rPr lang="en-US" sz="2600" b="1" dirty="0">
                <a:solidFill>
                  <a:schemeClr val="tx1"/>
                </a:solidFill>
              </a:rPr>
              <a:t>Email ID: shahidlnmu@gmail.com</a:t>
            </a:r>
          </a:p>
          <a:p>
            <a:pPr algn="ctr" eaLnBrk="1" hangingPunct="1">
              <a:spcBef>
                <a:spcPts val="200"/>
              </a:spcBef>
            </a:pPr>
            <a:endParaRPr lang="en-US" sz="2500" b="1" dirty="0">
              <a:solidFill>
                <a:schemeClr val="tx1"/>
              </a:solidFill>
            </a:endParaRPr>
          </a:p>
          <a:p>
            <a:pPr algn="ctr" eaLnBrk="1" hangingPunct="1"/>
            <a:endParaRPr lang="en-US" b="1" dirty="0"/>
          </a:p>
        </p:txBody>
      </p:sp>
      <p:sp>
        <p:nvSpPr>
          <p:cNvPr id="5" name="Slide Number Placeholder 4"/>
          <p:cNvSpPr>
            <a:spLocks noGrp="1"/>
          </p:cNvSpPr>
          <p:nvPr>
            <p:ph type="sldNum" sz="quarter" idx="12"/>
          </p:nvPr>
        </p:nvSpPr>
        <p:spPr/>
        <p:txBody>
          <a:bodyPr/>
          <a:lstStyle/>
          <a:p>
            <a:pPr>
              <a:defRPr/>
            </a:pPr>
            <a:fld id="{E4B983EA-4DB7-458D-B9AE-3F22BC91E938}" type="slidenum">
              <a:rPr lang="en-US"/>
              <a:pPr>
                <a:defRPr/>
              </a:pPr>
              <a:t>1</a:t>
            </a:fld>
            <a:endParaRPr lang="en-US" dirty="0"/>
          </a:p>
        </p:txBody>
      </p:sp>
    </p:spTree>
  </p:cSld>
  <p:clrMapOvr>
    <a:masterClrMapping/>
  </p:clrMapOvr>
  <p:transition spd="slow">
    <p:pull/>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normAutofit/>
          </a:bodyPr>
          <a:lstStyle/>
          <a:p>
            <a:pPr>
              <a:defRPr/>
            </a:pPr>
            <a:fld id="{BEFF15C5-7A37-4B5C-9F13-4DD073D7DC40}" type="slidenum">
              <a:rPr lang="en-US" smtClean="0"/>
              <a:pPr>
                <a:defRPr/>
              </a:pPr>
              <a:t>2</a:t>
            </a:fld>
            <a:endParaRPr lang="en-US" dirty="0"/>
          </a:p>
        </p:txBody>
      </p:sp>
      <p:sp>
        <p:nvSpPr>
          <p:cNvPr id="4" name="object 2"/>
          <p:cNvSpPr txBox="1"/>
          <p:nvPr/>
        </p:nvSpPr>
        <p:spPr>
          <a:xfrm>
            <a:off x="533400" y="381000"/>
            <a:ext cx="8229600" cy="6014467"/>
          </a:xfrm>
          <a:prstGeom prst="rect">
            <a:avLst/>
          </a:prstGeom>
        </p:spPr>
        <p:txBody>
          <a:bodyPr vert="horz" wrap="square" lIns="0" tIns="12700" rIns="0" bIns="0" rtlCol="0">
            <a:spAutoFit/>
          </a:bodyPr>
          <a:lstStyle/>
          <a:p>
            <a:pPr algn="just"/>
            <a:r>
              <a:rPr lang="en-US" sz="2800" b="1" dirty="0" smtClean="0">
                <a:solidFill>
                  <a:srgbClr val="FF0000"/>
                </a:solidFill>
                <a:latin typeface="Calibri" pitchFamily="34" charset="0"/>
                <a:cs typeface="Calibri" pitchFamily="34" charset="0"/>
              </a:rPr>
              <a:t>Objectives Of Competition Act </a:t>
            </a:r>
            <a:r>
              <a:rPr lang="en-US" sz="2800" b="1" dirty="0" smtClean="0">
                <a:solidFill>
                  <a:srgbClr val="FF0000"/>
                </a:solidFill>
                <a:latin typeface="Calibri" pitchFamily="34" charset="0"/>
                <a:cs typeface="Calibri" pitchFamily="34" charset="0"/>
              </a:rPr>
              <a:t>:</a:t>
            </a:r>
          </a:p>
          <a:p>
            <a:pPr algn="just"/>
            <a:endParaRPr lang="en-US" sz="2600" dirty="0" smtClean="0">
              <a:latin typeface="Calibri" pitchFamily="34" charset="0"/>
              <a:cs typeface="Calibri" pitchFamily="34" charset="0"/>
            </a:endParaRPr>
          </a:p>
          <a:p>
            <a:pPr algn="just">
              <a:lnSpc>
                <a:spcPct val="130000"/>
              </a:lnSpc>
              <a:buFont typeface="Wingdings" pitchFamily="2" charset="2"/>
              <a:buChar char="ü"/>
            </a:pPr>
            <a:r>
              <a:rPr lang="en-US" sz="2600" dirty="0" smtClean="0">
                <a:latin typeface="Calibri" pitchFamily="34" charset="0"/>
                <a:cs typeface="Calibri" pitchFamily="34" charset="0"/>
              </a:rPr>
              <a:t>To </a:t>
            </a:r>
            <a:r>
              <a:rPr lang="en-US" sz="2600" dirty="0" smtClean="0">
                <a:latin typeface="Calibri" pitchFamily="34" charset="0"/>
                <a:cs typeface="Calibri" pitchFamily="34" charset="0"/>
              </a:rPr>
              <a:t>Promoting economic efficiency in both static and </a:t>
            </a:r>
            <a:r>
              <a:rPr lang="en-US" sz="2600" dirty="0" smtClean="0">
                <a:latin typeface="Calibri" pitchFamily="34" charset="0"/>
                <a:cs typeface="Calibri" pitchFamily="34" charset="0"/>
              </a:rPr>
              <a:t>dynamic sense</a:t>
            </a:r>
            <a:r>
              <a:rPr lang="en-US" sz="2600" dirty="0" smtClean="0">
                <a:latin typeface="Calibri" pitchFamily="34" charset="0"/>
                <a:cs typeface="Calibri" pitchFamily="34" charset="0"/>
              </a:rPr>
              <a:t>.</a:t>
            </a:r>
          </a:p>
          <a:p>
            <a:pPr algn="just">
              <a:lnSpc>
                <a:spcPct val="130000"/>
              </a:lnSpc>
              <a:buFont typeface="Wingdings" pitchFamily="2" charset="2"/>
              <a:buChar char="ü"/>
            </a:pPr>
            <a:r>
              <a:rPr lang="en-US" sz="2600" dirty="0" smtClean="0">
                <a:latin typeface="Calibri" pitchFamily="34" charset="0"/>
                <a:cs typeface="Calibri" pitchFamily="34" charset="0"/>
              </a:rPr>
              <a:t>To </a:t>
            </a:r>
            <a:r>
              <a:rPr lang="en-US" sz="2600" dirty="0" smtClean="0">
                <a:latin typeface="Calibri" pitchFamily="34" charset="0"/>
                <a:cs typeface="Calibri" pitchFamily="34" charset="0"/>
              </a:rPr>
              <a:t>promote and sustain competitions in </a:t>
            </a:r>
            <a:r>
              <a:rPr lang="en-US" sz="2600" dirty="0" smtClean="0">
                <a:latin typeface="Calibri" pitchFamily="34" charset="0"/>
                <a:cs typeface="Calibri" pitchFamily="34" charset="0"/>
              </a:rPr>
              <a:t>markets.</a:t>
            </a:r>
          </a:p>
          <a:p>
            <a:pPr algn="just">
              <a:lnSpc>
                <a:spcPct val="130000"/>
              </a:lnSpc>
              <a:buFont typeface="Wingdings" pitchFamily="2" charset="2"/>
              <a:buChar char="ü"/>
            </a:pPr>
            <a:r>
              <a:rPr lang="en-US" sz="2600" dirty="0" smtClean="0">
                <a:latin typeface="Calibri" pitchFamily="34" charset="0"/>
                <a:cs typeface="Calibri" pitchFamily="34" charset="0"/>
              </a:rPr>
              <a:t>Facilitating </a:t>
            </a:r>
            <a:r>
              <a:rPr lang="en-US" sz="2600" dirty="0" smtClean="0">
                <a:latin typeface="Calibri" pitchFamily="34" charset="0"/>
                <a:cs typeface="Calibri" pitchFamily="34" charset="0"/>
              </a:rPr>
              <a:t>economic liberalization, including privatization.</a:t>
            </a:r>
          </a:p>
          <a:p>
            <a:pPr algn="just">
              <a:lnSpc>
                <a:spcPct val="130000"/>
              </a:lnSpc>
              <a:buFont typeface="Wingdings" pitchFamily="2" charset="2"/>
              <a:buChar char="ü"/>
            </a:pPr>
            <a:r>
              <a:rPr lang="en-US" sz="2600" dirty="0" smtClean="0">
                <a:latin typeface="Calibri" pitchFamily="34" charset="0"/>
                <a:cs typeface="Calibri" pitchFamily="34" charset="0"/>
              </a:rPr>
              <a:t>Deregulation and reduction of external </a:t>
            </a:r>
            <a:r>
              <a:rPr lang="en-US" sz="2600" dirty="0" smtClean="0">
                <a:latin typeface="Calibri" pitchFamily="34" charset="0"/>
                <a:cs typeface="Calibri" pitchFamily="34" charset="0"/>
              </a:rPr>
              <a:t>trade barriers.</a:t>
            </a:r>
          </a:p>
          <a:p>
            <a:pPr algn="just">
              <a:lnSpc>
                <a:spcPct val="130000"/>
              </a:lnSpc>
              <a:buFont typeface="Wingdings" pitchFamily="2" charset="2"/>
              <a:buChar char="ü"/>
            </a:pPr>
            <a:r>
              <a:rPr lang="en-US" sz="2600" dirty="0" smtClean="0">
                <a:latin typeface="Calibri" pitchFamily="34" charset="0"/>
                <a:cs typeface="Calibri" pitchFamily="34" charset="0"/>
              </a:rPr>
              <a:t>Preserving </a:t>
            </a:r>
            <a:r>
              <a:rPr lang="en-US" sz="2600" dirty="0" smtClean="0">
                <a:latin typeface="Calibri" pitchFamily="34" charset="0"/>
                <a:cs typeface="Calibri" pitchFamily="34" charset="0"/>
              </a:rPr>
              <a:t>and promoting the sound development of a </a:t>
            </a:r>
            <a:r>
              <a:rPr lang="en-US" sz="2600" dirty="0" smtClean="0">
                <a:latin typeface="Calibri" pitchFamily="34" charset="0"/>
                <a:cs typeface="Calibri" pitchFamily="34" charset="0"/>
              </a:rPr>
              <a:t>market economy</a:t>
            </a:r>
            <a:r>
              <a:rPr lang="en-US" sz="2600" dirty="0" smtClean="0">
                <a:latin typeface="Calibri" pitchFamily="34" charset="0"/>
                <a:cs typeface="Calibri" pitchFamily="34" charset="0"/>
              </a:rPr>
              <a:t>.</a:t>
            </a:r>
          </a:p>
          <a:p>
            <a:pPr algn="just">
              <a:lnSpc>
                <a:spcPct val="130000"/>
              </a:lnSpc>
              <a:buFont typeface="Wingdings" pitchFamily="2" charset="2"/>
              <a:buChar char="ü"/>
            </a:pPr>
            <a:r>
              <a:rPr lang="en-US" sz="2600" dirty="0" smtClean="0">
                <a:latin typeface="Calibri" pitchFamily="34" charset="0"/>
                <a:cs typeface="Calibri" pitchFamily="34" charset="0"/>
              </a:rPr>
              <a:t>To </a:t>
            </a:r>
            <a:r>
              <a:rPr lang="en-US" sz="2600" dirty="0" smtClean="0">
                <a:latin typeface="Calibri" pitchFamily="34" charset="0"/>
                <a:cs typeface="Calibri" pitchFamily="34" charset="0"/>
              </a:rPr>
              <a:t>protect the interests of </a:t>
            </a:r>
            <a:r>
              <a:rPr lang="en-US" sz="2600" dirty="0" smtClean="0">
                <a:latin typeface="Calibri" pitchFamily="34" charset="0"/>
                <a:cs typeface="Calibri" pitchFamily="34" charset="0"/>
              </a:rPr>
              <a:t>Consumers.</a:t>
            </a:r>
          </a:p>
          <a:p>
            <a:pPr algn="just">
              <a:lnSpc>
                <a:spcPct val="130000"/>
              </a:lnSpc>
              <a:buFont typeface="Wingdings" pitchFamily="2" charset="2"/>
              <a:buChar char="ü"/>
            </a:pPr>
            <a:r>
              <a:rPr lang="en-US" sz="2600" dirty="0" smtClean="0">
                <a:latin typeface="Calibri" pitchFamily="34" charset="0"/>
                <a:cs typeface="Calibri" pitchFamily="34" charset="0"/>
              </a:rPr>
              <a:t>To </a:t>
            </a:r>
            <a:r>
              <a:rPr lang="en-US" sz="2600" dirty="0" smtClean="0">
                <a:latin typeface="Calibri" pitchFamily="34" charset="0"/>
                <a:cs typeface="Calibri" pitchFamily="34" charset="0"/>
              </a:rPr>
              <a:t>ensure freedom of trade carried on by other participants </a:t>
            </a:r>
            <a:r>
              <a:rPr lang="en-US" sz="2600" dirty="0" smtClean="0">
                <a:latin typeface="Calibri" pitchFamily="34" charset="0"/>
                <a:cs typeface="Calibri" pitchFamily="34" charset="0"/>
              </a:rPr>
              <a:t>in markets</a:t>
            </a:r>
            <a:r>
              <a:rPr lang="en-US" sz="2600" dirty="0" smtClean="0">
                <a:latin typeface="Calibri" pitchFamily="34" charset="0"/>
                <a:cs typeface="Calibri" pitchFamily="34" charset="0"/>
              </a:rPr>
              <a:t>, in India.</a:t>
            </a:r>
            <a:endParaRPr lang="en-US" sz="2600" dirty="0" smtClean="0">
              <a:latin typeface="Calibri" pitchFamily="34" charset="0"/>
              <a:cs typeface="Calibri" pitchFamily="34" charset="0"/>
            </a:endParaRPr>
          </a:p>
        </p:txBody>
      </p:sp>
    </p:spTree>
  </p:cSld>
  <p:clrMapOvr>
    <a:masterClrMapping/>
  </p:clrMapOvr>
  <p:transition spd="slow">
    <p:wedg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normAutofit/>
          </a:bodyPr>
          <a:lstStyle/>
          <a:p>
            <a:pPr>
              <a:defRPr/>
            </a:pPr>
            <a:fld id="{BEFF15C5-7A37-4B5C-9F13-4DD073D7DC40}" type="slidenum">
              <a:rPr lang="en-US" smtClean="0"/>
              <a:pPr>
                <a:defRPr/>
              </a:pPr>
              <a:t>3</a:t>
            </a:fld>
            <a:endParaRPr lang="en-US" dirty="0"/>
          </a:p>
        </p:txBody>
      </p:sp>
      <p:sp>
        <p:nvSpPr>
          <p:cNvPr id="4" name="object 2"/>
          <p:cNvSpPr txBox="1"/>
          <p:nvPr/>
        </p:nvSpPr>
        <p:spPr>
          <a:xfrm>
            <a:off x="533400" y="381000"/>
            <a:ext cx="8229600" cy="4752583"/>
          </a:xfrm>
          <a:prstGeom prst="rect">
            <a:avLst/>
          </a:prstGeom>
        </p:spPr>
        <p:txBody>
          <a:bodyPr vert="horz" wrap="square" lIns="0" tIns="12700" rIns="0" bIns="0" rtlCol="0">
            <a:spAutoFit/>
          </a:bodyPr>
          <a:lstStyle/>
          <a:p>
            <a:pPr>
              <a:lnSpc>
                <a:spcPct val="150000"/>
              </a:lnSpc>
            </a:pPr>
            <a:r>
              <a:rPr lang="en-US" sz="2800" b="1" dirty="0" smtClean="0">
                <a:solidFill>
                  <a:srgbClr val="FF0000"/>
                </a:solidFill>
                <a:latin typeface="Calibri" pitchFamily="34" charset="0"/>
                <a:cs typeface="Calibri" pitchFamily="34" charset="0"/>
              </a:rPr>
              <a:t>Features of </a:t>
            </a:r>
            <a:r>
              <a:rPr lang="en-US" sz="2800" b="1" dirty="0" smtClean="0">
                <a:solidFill>
                  <a:srgbClr val="FF0000"/>
                </a:solidFill>
                <a:latin typeface="Calibri" pitchFamily="34" charset="0"/>
                <a:cs typeface="Calibri" pitchFamily="34" charset="0"/>
              </a:rPr>
              <a:t>Competition ACT 2002:</a:t>
            </a:r>
          </a:p>
          <a:p>
            <a:pPr>
              <a:lnSpc>
                <a:spcPct val="150000"/>
              </a:lnSpc>
            </a:pPr>
            <a:endParaRPr lang="en-US" sz="2800" dirty="0" smtClean="0">
              <a:latin typeface="Calibri" pitchFamily="34" charset="0"/>
              <a:cs typeface="Calibri" pitchFamily="34" charset="0"/>
            </a:endParaRPr>
          </a:p>
          <a:p>
            <a:pPr>
              <a:lnSpc>
                <a:spcPct val="200000"/>
              </a:lnSpc>
            </a:pPr>
            <a:r>
              <a:rPr lang="en-US" sz="2800" dirty="0" smtClean="0">
                <a:latin typeface="Calibri" pitchFamily="34" charset="0"/>
                <a:cs typeface="Calibri" pitchFamily="34" charset="0"/>
              </a:rPr>
              <a:t>1</a:t>
            </a:r>
            <a:r>
              <a:rPr lang="en-US" sz="2800" dirty="0" smtClean="0">
                <a:latin typeface="Calibri" pitchFamily="34" charset="0"/>
                <a:cs typeface="Calibri" pitchFamily="34" charset="0"/>
              </a:rPr>
              <a:t>. </a:t>
            </a:r>
            <a:r>
              <a:rPr lang="en-US" sz="2800" dirty="0" smtClean="0">
                <a:latin typeface="Calibri" pitchFamily="34" charset="0"/>
                <a:cs typeface="Calibri" pitchFamily="34" charset="0"/>
              </a:rPr>
              <a:t>Anti </a:t>
            </a:r>
            <a:r>
              <a:rPr lang="en-US" sz="2800" dirty="0" smtClean="0">
                <a:latin typeface="Calibri" pitchFamily="34" charset="0"/>
                <a:cs typeface="Calibri" pitchFamily="34" charset="0"/>
              </a:rPr>
              <a:t>competition agreement</a:t>
            </a:r>
            <a:r>
              <a:rPr lang="en-US" sz="2800" dirty="0" smtClean="0">
                <a:latin typeface="Calibri" pitchFamily="34" charset="0"/>
                <a:cs typeface="Calibri" pitchFamily="34" charset="0"/>
              </a:rPr>
              <a:t>. </a:t>
            </a:r>
            <a:r>
              <a:rPr lang="en-US" sz="2400" dirty="0" smtClean="0">
                <a:latin typeface="Calibri" pitchFamily="34" charset="0"/>
                <a:cs typeface="Calibri" pitchFamily="34" charset="0"/>
              </a:rPr>
              <a:t>(</a:t>
            </a:r>
            <a:r>
              <a:rPr lang="en-US" sz="2400" dirty="0" smtClean="0">
                <a:latin typeface="Calibri" pitchFamily="34" charset="0"/>
                <a:cs typeface="Calibri" pitchFamily="34" charset="0"/>
              </a:rPr>
              <a:t>section 3</a:t>
            </a:r>
            <a:r>
              <a:rPr lang="en-US" sz="2400" dirty="0" smtClean="0">
                <a:latin typeface="Calibri" pitchFamily="34" charset="0"/>
                <a:cs typeface="Calibri" pitchFamily="34" charset="0"/>
              </a:rPr>
              <a:t>)</a:t>
            </a:r>
            <a:endParaRPr lang="en-US" sz="2400" dirty="0" smtClean="0">
              <a:latin typeface="Calibri" pitchFamily="34" charset="0"/>
              <a:cs typeface="Calibri" pitchFamily="34" charset="0"/>
            </a:endParaRPr>
          </a:p>
          <a:p>
            <a:pPr>
              <a:lnSpc>
                <a:spcPct val="200000"/>
              </a:lnSpc>
            </a:pPr>
            <a:r>
              <a:rPr lang="en-US" sz="2800" dirty="0" smtClean="0">
                <a:latin typeface="Calibri" pitchFamily="34" charset="0"/>
                <a:cs typeface="Calibri" pitchFamily="34" charset="0"/>
              </a:rPr>
              <a:t>2.Prohibition of </a:t>
            </a:r>
            <a:r>
              <a:rPr lang="en-US" sz="2800" dirty="0" smtClean="0">
                <a:latin typeface="Calibri" pitchFamily="34" charset="0"/>
                <a:cs typeface="Calibri" pitchFamily="34" charset="0"/>
              </a:rPr>
              <a:t>Abuse of </a:t>
            </a:r>
            <a:r>
              <a:rPr lang="en-US" sz="2800" dirty="0" smtClean="0">
                <a:latin typeface="Calibri" pitchFamily="34" charset="0"/>
                <a:cs typeface="Calibri" pitchFamily="34" charset="0"/>
              </a:rPr>
              <a:t>dominant position. </a:t>
            </a:r>
            <a:r>
              <a:rPr lang="en-US" sz="2400" dirty="0" smtClean="0">
                <a:latin typeface="Calibri" pitchFamily="34" charset="0"/>
                <a:cs typeface="Calibri" pitchFamily="34" charset="0"/>
              </a:rPr>
              <a:t>(</a:t>
            </a:r>
            <a:r>
              <a:rPr lang="en-US" sz="2400" dirty="0" smtClean="0">
                <a:latin typeface="Calibri" pitchFamily="34" charset="0"/>
                <a:cs typeface="Calibri" pitchFamily="34" charset="0"/>
              </a:rPr>
              <a:t>section 4</a:t>
            </a:r>
            <a:r>
              <a:rPr lang="en-US" sz="2400" dirty="0" smtClean="0">
                <a:latin typeface="Calibri" pitchFamily="34" charset="0"/>
                <a:cs typeface="Calibri" pitchFamily="34" charset="0"/>
              </a:rPr>
              <a:t>)</a:t>
            </a:r>
            <a:endParaRPr lang="en-US" sz="2800" dirty="0" smtClean="0">
              <a:latin typeface="Calibri" pitchFamily="34" charset="0"/>
              <a:cs typeface="Calibri" pitchFamily="34" charset="0"/>
            </a:endParaRPr>
          </a:p>
          <a:p>
            <a:pPr>
              <a:lnSpc>
                <a:spcPct val="200000"/>
              </a:lnSpc>
            </a:pPr>
            <a:r>
              <a:rPr lang="en-US" sz="2800" dirty="0" smtClean="0">
                <a:latin typeface="Calibri" pitchFamily="34" charset="0"/>
                <a:cs typeface="Calibri" pitchFamily="34" charset="0"/>
              </a:rPr>
              <a:t>3</a:t>
            </a:r>
            <a:r>
              <a:rPr lang="en-US" sz="2800" dirty="0" smtClean="0">
                <a:latin typeface="Calibri" pitchFamily="34" charset="0"/>
                <a:cs typeface="Calibri" pitchFamily="34" charset="0"/>
              </a:rPr>
              <a:t>. Regulation of combination</a:t>
            </a:r>
            <a:r>
              <a:rPr lang="en-US" sz="2800" dirty="0" smtClean="0">
                <a:latin typeface="Calibri" pitchFamily="34" charset="0"/>
                <a:cs typeface="Calibri" pitchFamily="34" charset="0"/>
              </a:rPr>
              <a:t>. </a:t>
            </a:r>
            <a:r>
              <a:rPr lang="en-US" sz="2400" dirty="0" smtClean="0">
                <a:latin typeface="Calibri" pitchFamily="34" charset="0"/>
                <a:cs typeface="Calibri" pitchFamily="34" charset="0"/>
              </a:rPr>
              <a:t>(</a:t>
            </a:r>
            <a:r>
              <a:rPr lang="en-US" sz="2400" dirty="0" smtClean="0">
                <a:latin typeface="Calibri" pitchFamily="34" charset="0"/>
                <a:cs typeface="Calibri" pitchFamily="34" charset="0"/>
              </a:rPr>
              <a:t>section 5</a:t>
            </a:r>
            <a:r>
              <a:rPr lang="en-US" sz="2400" dirty="0" smtClean="0">
                <a:latin typeface="Calibri" pitchFamily="34" charset="0"/>
                <a:cs typeface="Calibri" pitchFamily="34" charset="0"/>
              </a:rPr>
              <a:t>)</a:t>
            </a:r>
            <a:endParaRPr lang="en-US" sz="2800" dirty="0" smtClean="0">
              <a:latin typeface="Calibri" pitchFamily="34" charset="0"/>
              <a:cs typeface="Calibri" pitchFamily="34" charset="0"/>
            </a:endParaRPr>
          </a:p>
          <a:p>
            <a:pPr>
              <a:lnSpc>
                <a:spcPct val="200000"/>
              </a:lnSpc>
            </a:pPr>
            <a:r>
              <a:rPr lang="en-US" sz="2800" dirty="0" smtClean="0">
                <a:latin typeface="Calibri" pitchFamily="34" charset="0"/>
                <a:cs typeface="Calibri" pitchFamily="34" charset="0"/>
              </a:rPr>
              <a:t>4</a:t>
            </a:r>
            <a:r>
              <a:rPr lang="en-US" sz="2800" dirty="0" smtClean="0">
                <a:latin typeface="Calibri" pitchFamily="34" charset="0"/>
                <a:cs typeface="Calibri" pitchFamily="34" charset="0"/>
              </a:rPr>
              <a:t>. Competition advocacy</a:t>
            </a:r>
            <a:r>
              <a:rPr lang="en-US" sz="2800" dirty="0" smtClean="0">
                <a:latin typeface="Calibri" pitchFamily="34" charset="0"/>
                <a:cs typeface="Calibri" pitchFamily="34" charset="0"/>
              </a:rPr>
              <a:t>. </a:t>
            </a:r>
            <a:r>
              <a:rPr lang="en-US" sz="2400" dirty="0" smtClean="0">
                <a:latin typeface="Calibri" pitchFamily="34" charset="0"/>
                <a:cs typeface="Calibri" pitchFamily="34" charset="0"/>
              </a:rPr>
              <a:t>(</a:t>
            </a:r>
            <a:r>
              <a:rPr lang="en-US" sz="2400" dirty="0" smtClean="0">
                <a:latin typeface="Calibri" pitchFamily="34" charset="0"/>
                <a:cs typeface="Calibri" pitchFamily="34" charset="0"/>
              </a:rPr>
              <a:t>section 49</a:t>
            </a:r>
            <a:r>
              <a:rPr lang="en-US" sz="2400" dirty="0" smtClean="0">
                <a:latin typeface="Calibri" pitchFamily="34" charset="0"/>
                <a:cs typeface="Calibri" pitchFamily="34" charset="0"/>
              </a:rPr>
              <a:t>)</a:t>
            </a:r>
            <a:endParaRPr lang="en-US" sz="2400" dirty="0" smtClean="0">
              <a:latin typeface="Calibri" pitchFamily="34" charset="0"/>
              <a:cs typeface="Calibri" pitchFamily="34" charset="0"/>
            </a:endParaRPr>
          </a:p>
        </p:txBody>
      </p:sp>
    </p:spTree>
  </p:cSld>
  <p:clrMapOvr>
    <a:masterClrMapping/>
  </p:clrMapOvr>
  <p:transition spd="slow">
    <p:wedg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normAutofit/>
          </a:bodyPr>
          <a:lstStyle/>
          <a:p>
            <a:pPr>
              <a:defRPr/>
            </a:pPr>
            <a:fld id="{BEFF15C5-7A37-4B5C-9F13-4DD073D7DC40}" type="slidenum">
              <a:rPr lang="en-US" smtClean="0"/>
              <a:pPr>
                <a:defRPr/>
              </a:pPr>
              <a:t>4</a:t>
            </a:fld>
            <a:endParaRPr lang="en-US" dirty="0"/>
          </a:p>
        </p:txBody>
      </p:sp>
      <p:sp>
        <p:nvSpPr>
          <p:cNvPr id="4" name="object 2"/>
          <p:cNvSpPr txBox="1"/>
          <p:nvPr/>
        </p:nvSpPr>
        <p:spPr>
          <a:xfrm>
            <a:off x="533400" y="381000"/>
            <a:ext cx="8153400" cy="5983689"/>
          </a:xfrm>
          <a:prstGeom prst="rect">
            <a:avLst/>
          </a:prstGeom>
        </p:spPr>
        <p:txBody>
          <a:bodyPr vert="horz" wrap="square" lIns="0" tIns="12700" rIns="0" bIns="0" rtlCol="0">
            <a:spAutoFit/>
          </a:bodyPr>
          <a:lstStyle/>
          <a:p>
            <a:pPr algn="just"/>
            <a:r>
              <a:rPr lang="en-US" sz="2800" b="1" dirty="0" smtClean="0">
                <a:solidFill>
                  <a:srgbClr val="FF0000"/>
                </a:solidFill>
                <a:latin typeface="Calibri" pitchFamily="34" charset="0"/>
                <a:cs typeface="Calibri" pitchFamily="34" charset="0"/>
              </a:rPr>
              <a:t>1) Anti </a:t>
            </a:r>
            <a:r>
              <a:rPr lang="en-US" sz="2800" b="1" dirty="0" smtClean="0">
                <a:solidFill>
                  <a:srgbClr val="FF0000"/>
                </a:solidFill>
                <a:latin typeface="Calibri" pitchFamily="34" charset="0"/>
                <a:cs typeface="Calibri" pitchFamily="34" charset="0"/>
              </a:rPr>
              <a:t>competition </a:t>
            </a:r>
            <a:r>
              <a:rPr lang="en-US" sz="2800" b="1" dirty="0" smtClean="0">
                <a:solidFill>
                  <a:srgbClr val="FF0000"/>
                </a:solidFill>
                <a:latin typeface="Calibri" pitchFamily="34" charset="0"/>
                <a:cs typeface="Calibri" pitchFamily="34" charset="0"/>
              </a:rPr>
              <a:t>agreement</a:t>
            </a:r>
          </a:p>
          <a:p>
            <a:pPr algn="just"/>
            <a:endParaRPr lang="en-US" sz="2400" b="1" dirty="0" smtClean="0">
              <a:solidFill>
                <a:srgbClr val="FF0000"/>
              </a:solidFill>
              <a:latin typeface="Calibri" pitchFamily="34" charset="0"/>
              <a:cs typeface="Calibri" pitchFamily="34" charset="0"/>
            </a:endParaRPr>
          </a:p>
          <a:p>
            <a:pPr algn="just"/>
            <a:r>
              <a:rPr lang="en-US" sz="2400" dirty="0" smtClean="0">
                <a:latin typeface="Calibri" pitchFamily="34" charset="0"/>
                <a:cs typeface="Calibri" pitchFamily="34" charset="0"/>
              </a:rPr>
              <a:t>Section 3 provides that no enterprise or person shall </a:t>
            </a:r>
            <a:r>
              <a:rPr lang="en-US" sz="2400" dirty="0" smtClean="0">
                <a:latin typeface="Calibri" pitchFamily="34" charset="0"/>
                <a:cs typeface="Calibri" pitchFamily="34" charset="0"/>
              </a:rPr>
              <a:t>enter into </a:t>
            </a:r>
            <a:r>
              <a:rPr lang="en-US" sz="2400" dirty="0" smtClean="0">
                <a:latin typeface="Calibri" pitchFamily="34" charset="0"/>
                <a:cs typeface="Calibri" pitchFamily="34" charset="0"/>
              </a:rPr>
              <a:t>any agreement in respect of production, </a:t>
            </a:r>
            <a:r>
              <a:rPr lang="en-US" sz="2400" dirty="0" smtClean="0">
                <a:latin typeface="Calibri" pitchFamily="34" charset="0"/>
                <a:cs typeface="Calibri" pitchFamily="34" charset="0"/>
              </a:rPr>
              <a:t>supply, distribution</a:t>
            </a:r>
            <a:r>
              <a:rPr lang="en-US" sz="2400" dirty="0" smtClean="0">
                <a:latin typeface="Calibri" pitchFamily="34" charset="0"/>
                <a:cs typeface="Calibri" pitchFamily="34" charset="0"/>
              </a:rPr>
              <a:t>, storage, acquisition or control of goods </a:t>
            </a:r>
            <a:r>
              <a:rPr lang="en-US" sz="2400" dirty="0" smtClean="0">
                <a:latin typeface="Calibri" pitchFamily="34" charset="0"/>
                <a:cs typeface="Calibri" pitchFamily="34" charset="0"/>
              </a:rPr>
              <a:t>or provision </a:t>
            </a:r>
            <a:r>
              <a:rPr lang="en-US" sz="2400" dirty="0" smtClean="0">
                <a:latin typeface="Calibri" pitchFamily="34" charset="0"/>
                <a:cs typeface="Calibri" pitchFamily="34" charset="0"/>
              </a:rPr>
              <a:t>of services, which causes or is likely to cause </a:t>
            </a:r>
            <a:r>
              <a:rPr lang="en-US" sz="2400" dirty="0" smtClean="0">
                <a:latin typeface="Calibri" pitchFamily="34" charset="0"/>
                <a:cs typeface="Calibri" pitchFamily="34" charset="0"/>
              </a:rPr>
              <a:t>an appreciable </a:t>
            </a:r>
            <a:r>
              <a:rPr lang="en-US" sz="2400" dirty="0" smtClean="0">
                <a:latin typeface="Calibri" pitchFamily="34" charset="0"/>
                <a:cs typeface="Calibri" pitchFamily="34" charset="0"/>
              </a:rPr>
              <a:t>adverse effect on competition within India</a:t>
            </a:r>
            <a:r>
              <a:rPr lang="en-US" sz="2400" dirty="0" smtClean="0">
                <a:latin typeface="Calibri" pitchFamily="34" charset="0"/>
                <a:cs typeface="Calibri" pitchFamily="34" charset="0"/>
              </a:rPr>
              <a:t>.</a:t>
            </a:r>
          </a:p>
          <a:p>
            <a:pPr algn="just"/>
            <a:endParaRPr lang="en-US" sz="2400" dirty="0" smtClean="0">
              <a:latin typeface="Calibri" pitchFamily="34" charset="0"/>
              <a:cs typeface="Calibri" pitchFamily="34" charset="0"/>
            </a:endParaRPr>
          </a:p>
          <a:p>
            <a:pPr algn="just"/>
            <a:r>
              <a:rPr lang="en-US" sz="2400" i="1" dirty="0" smtClean="0">
                <a:latin typeface="Calibri" pitchFamily="34" charset="0"/>
                <a:cs typeface="Calibri" pitchFamily="34" charset="0"/>
              </a:rPr>
              <a:t>Any agreement entered into between competitors, which </a:t>
            </a:r>
            <a:r>
              <a:rPr lang="en-US" sz="2400" i="1" dirty="0" smtClean="0">
                <a:latin typeface="Calibri" pitchFamily="34" charset="0"/>
                <a:cs typeface="Calibri" pitchFamily="34" charset="0"/>
              </a:rPr>
              <a:t>–</a:t>
            </a:r>
          </a:p>
          <a:p>
            <a:pPr algn="just">
              <a:lnSpc>
                <a:spcPct val="50000"/>
              </a:lnSpc>
            </a:pPr>
            <a:endParaRPr lang="en-US" sz="2400" i="1" dirty="0" smtClean="0">
              <a:latin typeface="Calibri" pitchFamily="34" charset="0"/>
              <a:cs typeface="Calibri" pitchFamily="34" charset="0"/>
            </a:endParaRPr>
          </a:p>
          <a:p>
            <a:pPr algn="just"/>
            <a:r>
              <a:rPr lang="en-US" sz="2400" dirty="0" smtClean="0">
                <a:latin typeface="Calibri" pitchFamily="34" charset="0"/>
                <a:cs typeface="Calibri" pitchFamily="34" charset="0"/>
              </a:rPr>
              <a:t>a) Directly or indirectly determines purchase or sale prices;</a:t>
            </a:r>
          </a:p>
          <a:p>
            <a:pPr algn="just"/>
            <a:r>
              <a:rPr lang="en-US" sz="2400" dirty="0" smtClean="0">
                <a:latin typeface="Calibri" pitchFamily="34" charset="0"/>
                <a:cs typeface="Calibri" pitchFamily="34" charset="0"/>
              </a:rPr>
              <a:t>b) Limits or controls production, supply, markets, </a:t>
            </a:r>
            <a:r>
              <a:rPr lang="en-US" sz="2400" dirty="0" smtClean="0">
                <a:latin typeface="Calibri" pitchFamily="34" charset="0"/>
                <a:cs typeface="Calibri" pitchFamily="34" charset="0"/>
              </a:rPr>
              <a:t>technical development</a:t>
            </a:r>
            <a:r>
              <a:rPr lang="en-US" sz="2400" dirty="0" smtClean="0">
                <a:latin typeface="Calibri" pitchFamily="34" charset="0"/>
                <a:cs typeface="Calibri" pitchFamily="34" charset="0"/>
              </a:rPr>
              <a:t>, investment or provision of services;</a:t>
            </a:r>
          </a:p>
          <a:p>
            <a:pPr algn="just"/>
            <a:r>
              <a:rPr lang="en-US" sz="2400" dirty="0" smtClean="0">
                <a:latin typeface="Calibri" pitchFamily="34" charset="0"/>
                <a:cs typeface="Calibri" pitchFamily="34" charset="0"/>
              </a:rPr>
              <a:t>c) Directly or indirectly results in bid rigging or </a:t>
            </a:r>
            <a:r>
              <a:rPr lang="en-US" sz="2400" dirty="0" smtClean="0">
                <a:latin typeface="Calibri" pitchFamily="34" charset="0"/>
                <a:cs typeface="Calibri" pitchFamily="34" charset="0"/>
              </a:rPr>
              <a:t>collusive bidding</a:t>
            </a:r>
            <a:r>
              <a:rPr lang="en-US" sz="2400" dirty="0" smtClean="0">
                <a:latin typeface="Calibri" pitchFamily="34" charset="0"/>
                <a:cs typeface="Calibri" pitchFamily="34" charset="0"/>
              </a:rPr>
              <a:t>, shall be presumed to have an </a:t>
            </a:r>
            <a:r>
              <a:rPr lang="en-US" sz="2400" dirty="0" smtClean="0">
                <a:latin typeface="Calibri" pitchFamily="34" charset="0"/>
                <a:cs typeface="Calibri" pitchFamily="34" charset="0"/>
              </a:rPr>
              <a:t>appreciable adverse </a:t>
            </a:r>
            <a:r>
              <a:rPr lang="en-US" sz="2400" dirty="0" smtClean="0">
                <a:latin typeface="Calibri" pitchFamily="34" charset="0"/>
                <a:cs typeface="Calibri" pitchFamily="34" charset="0"/>
              </a:rPr>
              <a:t>effect on competition.</a:t>
            </a:r>
            <a:endParaRPr lang="en-US" sz="2400" dirty="0" smtClean="0">
              <a:latin typeface="Calibri" pitchFamily="34" charset="0"/>
              <a:cs typeface="Calibri" pitchFamily="34" charset="0"/>
            </a:endParaRPr>
          </a:p>
        </p:txBody>
      </p:sp>
    </p:spTree>
  </p:cSld>
  <p:clrMapOvr>
    <a:masterClrMapping/>
  </p:clrMapOvr>
  <p:transition spd="slow">
    <p:wedg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normAutofit/>
          </a:bodyPr>
          <a:lstStyle/>
          <a:p>
            <a:pPr>
              <a:defRPr/>
            </a:pPr>
            <a:fld id="{BEFF15C5-7A37-4B5C-9F13-4DD073D7DC40}" type="slidenum">
              <a:rPr lang="en-US" smtClean="0"/>
              <a:pPr>
                <a:defRPr/>
              </a:pPr>
              <a:t>5</a:t>
            </a:fld>
            <a:endParaRPr lang="en-US" dirty="0"/>
          </a:p>
        </p:txBody>
      </p:sp>
      <p:sp>
        <p:nvSpPr>
          <p:cNvPr id="4" name="object 2"/>
          <p:cNvSpPr txBox="1"/>
          <p:nvPr/>
        </p:nvSpPr>
        <p:spPr>
          <a:xfrm>
            <a:off x="533400" y="381000"/>
            <a:ext cx="8153400" cy="6322244"/>
          </a:xfrm>
          <a:prstGeom prst="rect">
            <a:avLst/>
          </a:prstGeom>
        </p:spPr>
        <p:txBody>
          <a:bodyPr vert="horz" wrap="square" lIns="0" tIns="12700" rIns="0" bIns="0" rtlCol="0">
            <a:spAutoFit/>
          </a:bodyPr>
          <a:lstStyle/>
          <a:p>
            <a:pPr algn="just"/>
            <a:r>
              <a:rPr lang="en-US" sz="2600" b="1" dirty="0" smtClean="0">
                <a:solidFill>
                  <a:srgbClr val="FF0000"/>
                </a:solidFill>
                <a:latin typeface="Calibri" pitchFamily="34" charset="0"/>
                <a:cs typeface="Calibri" pitchFamily="34" charset="0"/>
              </a:rPr>
              <a:t>2) PROHIBITION </a:t>
            </a:r>
            <a:r>
              <a:rPr lang="en-US" sz="2600" b="1" dirty="0" smtClean="0">
                <a:solidFill>
                  <a:srgbClr val="FF0000"/>
                </a:solidFill>
                <a:latin typeface="Calibri" pitchFamily="34" charset="0"/>
                <a:cs typeface="Calibri" pitchFamily="34" charset="0"/>
              </a:rPr>
              <a:t>OF Abuse of dominant position (section 4</a:t>
            </a:r>
            <a:r>
              <a:rPr lang="en-US" sz="2600" b="1" dirty="0" smtClean="0">
                <a:solidFill>
                  <a:srgbClr val="FF0000"/>
                </a:solidFill>
                <a:latin typeface="Calibri" pitchFamily="34" charset="0"/>
                <a:cs typeface="Calibri" pitchFamily="34" charset="0"/>
              </a:rPr>
              <a:t>)</a:t>
            </a:r>
          </a:p>
          <a:p>
            <a:pPr algn="just"/>
            <a:endParaRPr lang="en-US" sz="2400" dirty="0" smtClean="0">
              <a:latin typeface="Calibri" pitchFamily="34" charset="0"/>
              <a:cs typeface="Calibri" pitchFamily="34" charset="0"/>
            </a:endParaRPr>
          </a:p>
          <a:p>
            <a:pPr algn="just"/>
            <a:r>
              <a:rPr lang="en-US" sz="2400" dirty="0" smtClean="0">
                <a:latin typeface="Calibri" pitchFamily="34" charset="0"/>
                <a:cs typeface="Calibri" pitchFamily="34" charset="0"/>
              </a:rPr>
              <a:t>A </a:t>
            </a:r>
            <a:r>
              <a:rPr lang="en-US" sz="2400" dirty="0" smtClean="0">
                <a:latin typeface="Calibri" pitchFamily="34" charset="0"/>
                <a:cs typeface="Calibri" pitchFamily="34" charset="0"/>
              </a:rPr>
              <a:t>dominant position implies that a company, is so overriding that </a:t>
            </a:r>
            <a:r>
              <a:rPr lang="en-US" sz="2400" dirty="0" smtClean="0">
                <a:latin typeface="Calibri" pitchFamily="34" charset="0"/>
                <a:cs typeface="Calibri" pitchFamily="34" charset="0"/>
              </a:rPr>
              <a:t>the competitors </a:t>
            </a:r>
            <a:r>
              <a:rPr lang="en-US" sz="2400" dirty="0" smtClean="0">
                <a:latin typeface="Calibri" pitchFamily="34" charset="0"/>
                <a:cs typeface="Calibri" pitchFamily="34" charset="0"/>
              </a:rPr>
              <a:t>are unable to match its actions or control the </a:t>
            </a:r>
            <a:r>
              <a:rPr lang="en-US" sz="2400" dirty="0" smtClean="0">
                <a:latin typeface="Calibri" pitchFamily="34" charset="0"/>
                <a:cs typeface="Calibri" pitchFamily="34" charset="0"/>
              </a:rPr>
              <a:t>prices. Sec.4 </a:t>
            </a:r>
            <a:r>
              <a:rPr lang="en-US" sz="2400" dirty="0" smtClean="0">
                <a:latin typeface="Calibri" pitchFamily="34" charset="0"/>
                <a:cs typeface="Calibri" pitchFamily="34" charset="0"/>
              </a:rPr>
              <a:t>of the Competition Act prohibits such activities which include:</a:t>
            </a:r>
          </a:p>
          <a:p>
            <a:pPr algn="just"/>
            <a:r>
              <a:rPr lang="en-US" sz="2400" dirty="0" smtClean="0">
                <a:latin typeface="Calibri" pitchFamily="34" charset="0"/>
                <a:cs typeface="Calibri" pitchFamily="34" charset="0"/>
              </a:rPr>
              <a:t>1) Directly or indirectly imposes unfair or </a:t>
            </a:r>
            <a:r>
              <a:rPr lang="en-US" sz="2400" dirty="0" smtClean="0">
                <a:latin typeface="Calibri" pitchFamily="34" charset="0"/>
                <a:cs typeface="Calibri" pitchFamily="34" charset="0"/>
              </a:rPr>
              <a:t>discriminatory Conditions/Price </a:t>
            </a:r>
            <a:r>
              <a:rPr lang="en-US" sz="2400" dirty="0" smtClean="0">
                <a:latin typeface="Calibri" pitchFamily="34" charset="0"/>
                <a:cs typeface="Calibri" pitchFamily="34" charset="0"/>
              </a:rPr>
              <a:t>in purchase or sale of goods or service.</a:t>
            </a:r>
          </a:p>
          <a:p>
            <a:pPr algn="just"/>
            <a:r>
              <a:rPr lang="en-US" sz="2400" dirty="0" smtClean="0">
                <a:latin typeface="Calibri" pitchFamily="34" charset="0"/>
                <a:cs typeface="Calibri" pitchFamily="34" charset="0"/>
              </a:rPr>
              <a:t>2) Limits or restricts</a:t>
            </a:r>
          </a:p>
          <a:p>
            <a:pPr algn="just"/>
            <a:r>
              <a:rPr lang="en-US" sz="2400" dirty="0" smtClean="0">
                <a:latin typeface="Calibri" pitchFamily="34" charset="0"/>
                <a:cs typeface="Calibri" pitchFamily="34" charset="0"/>
              </a:rPr>
              <a:t>	- </a:t>
            </a:r>
            <a:r>
              <a:rPr lang="en-US" sz="2400" dirty="0" smtClean="0">
                <a:latin typeface="Calibri" pitchFamily="34" charset="0"/>
                <a:cs typeface="Calibri" pitchFamily="34" charset="0"/>
              </a:rPr>
              <a:t>production of goods or provision of services or market</a:t>
            </a:r>
          </a:p>
          <a:p>
            <a:pPr algn="just"/>
            <a:r>
              <a:rPr lang="en-US" sz="2400" dirty="0" smtClean="0">
                <a:latin typeface="Calibri" pitchFamily="34" charset="0"/>
                <a:cs typeface="Calibri" pitchFamily="34" charset="0"/>
              </a:rPr>
              <a:t>	thereof</a:t>
            </a:r>
            <a:r>
              <a:rPr lang="en-US" sz="2400" dirty="0" smtClean="0">
                <a:latin typeface="Calibri" pitchFamily="34" charset="0"/>
                <a:cs typeface="Calibri" pitchFamily="34" charset="0"/>
              </a:rPr>
              <a:t>,</a:t>
            </a:r>
          </a:p>
          <a:p>
            <a:pPr algn="just"/>
            <a:r>
              <a:rPr lang="en-US" sz="2400" dirty="0" smtClean="0">
                <a:latin typeface="Calibri" pitchFamily="34" charset="0"/>
                <a:cs typeface="Calibri" pitchFamily="34" charset="0"/>
              </a:rPr>
              <a:t>	- </a:t>
            </a:r>
            <a:r>
              <a:rPr lang="en-US" sz="2400" dirty="0" smtClean="0">
                <a:latin typeface="Calibri" pitchFamily="34" charset="0"/>
                <a:cs typeface="Calibri" pitchFamily="34" charset="0"/>
              </a:rPr>
              <a:t>technical or scientific development relating to the goods </a:t>
            </a:r>
            <a:r>
              <a:rPr lang="en-US" sz="2400" dirty="0" smtClean="0">
                <a:latin typeface="Calibri" pitchFamily="34" charset="0"/>
                <a:cs typeface="Calibri" pitchFamily="34" charset="0"/>
              </a:rPr>
              <a:t>	or services </a:t>
            </a:r>
            <a:r>
              <a:rPr lang="en-US" sz="2400" dirty="0" smtClean="0">
                <a:latin typeface="Calibri" pitchFamily="34" charset="0"/>
                <a:cs typeface="Calibri" pitchFamily="34" charset="0"/>
              </a:rPr>
              <a:t>to the prejudice of consumers.</a:t>
            </a:r>
          </a:p>
          <a:p>
            <a:pPr algn="just"/>
            <a:r>
              <a:rPr lang="en-US" sz="2400" dirty="0" smtClean="0">
                <a:latin typeface="Calibri" pitchFamily="34" charset="0"/>
                <a:cs typeface="Calibri" pitchFamily="34" charset="0"/>
              </a:rPr>
              <a:t>3) Indulges in practices that result in denial of market access in </a:t>
            </a:r>
            <a:r>
              <a:rPr lang="en-US" sz="2400" dirty="0" smtClean="0">
                <a:latin typeface="Calibri" pitchFamily="34" charset="0"/>
                <a:cs typeface="Calibri" pitchFamily="34" charset="0"/>
              </a:rPr>
              <a:t>any manner</a:t>
            </a:r>
            <a:r>
              <a:rPr lang="en-US" sz="2400" dirty="0" smtClean="0">
                <a:latin typeface="Calibri" pitchFamily="34" charset="0"/>
                <a:cs typeface="Calibri" pitchFamily="34" charset="0"/>
              </a:rPr>
              <a:t>.</a:t>
            </a:r>
          </a:p>
          <a:p>
            <a:pPr algn="just"/>
            <a:r>
              <a:rPr lang="en-US" sz="2400" dirty="0" smtClean="0">
                <a:latin typeface="Calibri" pitchFamily="34" charset="0"/>
                <a:cs typeface="Calibri" pitchFamily="34" charset="0"/>
              </a:rPr>
              <a:t>4) Uses its position to enter into relevant market or protect the </a:t>
            </a:r>
            <a:r>
              <a:rPr lang="en-US" sz="2400" dirty="0" smtClean="0">
                <a:latin typeface="Calibri" pitchFamily="34" charset="0"/>
                <a:cs typeface="Calibri" pitchFamily="34" charset="0"/>
              </a:rPr>
              <a:t>relevant market</a:t>
            </a:r>
            <a:r>
              <a:rPr lang="en-US" sz="2400" dirty="0" smtClean="0">
                <a:latin typeface="Calibri" pitchFamily="34" charset="0"/>
                <a:cs typeface="Calibri" pitchFamily="34" charset="0"/>
              </a:rPr>
              <a:t>.</a:t>
            </a:r>
            <a:endParaRPr lang="en-US" sz="2400" dirty="0" smtClean="0">
              <a:latin typeface="Calibri" pitchFamily="34" charset="0"/>
              <a:cs typeface="Calibri" pitchFamily="34" charset="0"/>
            </a:endParaRPr>
          </a:p>
        </p:txBody>
      </p:sp>
    </p:spTree>
  </p:cSld>
  <p:clrMapOvr>
    <a:masterClrMapping/>
  </p:clrMapOvr>
  <p:transition spd="slow">
    <p:wedg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normAutofit/>
          </a:bodyPr>
          <a:lstStyle/>
          <a:p>
            <a:pPr>
              <a:defRPr/>
            </a:pPr>
            <a:fld id="{BEFF15C5-7A37-4B5C-9F13-4DD073D7DC40}" type="slidenum">
              <a:rPr lang="en-US" smtClean="0"/>
              <a:pPr>
                <a:defRPr/>
              </a:pPr>
              <a:t>6</a:t>
            </a:fld>
            <a:endParaRPr lang="en-US" dirty="0"/>
          </a:p>
        </p:txBody>
      </p:sp>
      <p:sp>
        <p:nvSpPr>
          <p:cNvPr id="4" name="object 2"/>
          <p:cNvSpPr txBox="1"/>
          <p:nvPr/>
        </p:nvSpPr>
        <p:spPr>
          <a:xfrm>
            <a:off x="533400" y="381000"/>
            <a:ext cx="8153400" cy="6014467"/>
          </a:xfrm>
          <a:prstGeom prst="rect">
            <a:avLst/>
          </a:prstGeom>
        </p:spPr>
        <p:txBody>
          <a:bodyPr vert="horz" wrap="square" lIns="0" tIns="12700" rIns="0" bIns="0" rtlCol="0">
            <a:spAutoFit/>
          </a:bodyPr>
          <a:lstStyle/>
          <a:p>
            <a:pPr algn="just"/>
            <a:r>
              <a:rPr lang="en-US" sz="2600" b="1" dirty="0" smtClean="0">
                <a:solidFill>
                  <a:srgbClr val="FF0000"/>
                </a:solidFill>
                <a:latin typeface="Calibri" pitchFamily="34" charset="0"/>
                <a:cs typeface="Calibri" pitchFamily="34" charset="0"/>
              </a:rPr>
              <a:t>3) Regulation of </a:t>
            </a:r>
            <a:r>
              <a:rPr lang="en-US" sz="2600" b="1" dirty="0" smtClean="0">
                <a:solidFill>
                  <a:srgbClr val="FF0000"/>
                </a:solidFill>
                <a:latin typeface="Calibri" pitchFamily="34" charset="0"/>
                <a:cs typeface="Calibri" pitchFamily="34" charset="0"/>
              </a:rPr>
              <a:t>Combinations</a:t>
            </a:r>
          </a:p>
          <a:p>
            <a:pPr algn="just"/>
            <a:endParaRPr lang="en-US" sz="2600" dirty="0" smtClean="0">
              <a:latin typeface="Calibri" pitchFamily="34" charset="0"/>
              <a:cs typeface="Calibri" pitchFamily="34" charset="0"/>
            </a:endParaRPr>
          </a:p>
          <a:p>
            <a:pPr algn="just"/>
            <a:r>
              <a:rPr lang="en-US" sz="2600" dirty="0" smtClean="0">
                <a:latin typeface="Calibri" pitchFamily="34" charset="0"/>
                <a:cs typeface="Calibri" pitchFamily="34" charset="0"/>
              </a:rPr>
              <a:t>Combination </a:t>
            </a:r>
            <a:r>
              <a:rPr lang="en-US" sz="2600" dirty="0" smtClean="0">
                <a:latin typeface="Calibri" pitchFamily="34" charset="0"/>
                <a:cs typeface="Calibri" pitchFamily="34" charset="0"/>
              </a:rPr>
              <a:t>include acquisition of shares, acquiring </a:t>
            </a:r>
            <a:r>
              <a:rPr lang="en-US" sz="2600" dirty="0" smtClean="0">
                <a:latin typeface="Calibri" pitchFamily="34" charset="0"/>
                <a:cs typeface="Calibri" pitchFamily="34" charset="0"/>
              </a:rPr>
              <a:t>of control </a:t>
            </a:r>
            <a:r>
              <a:rPr lang="en-US" sz="2600" dirty="0" smtClean="0">
                <a:latin typeface="Calibri" pitchFamily="34" charset="0"/>
                <a:cs typeface="Calibri" pitchFamily="34" charset="0"/>
              </a:rPr>
              <a:t>&amp;mergers n amalgamations. These </a:t>
            </a:r>
            <a:r>
              <a:rPr lang="en-US" sz="2600" dirty="0" smtClean="0">
                <a:latin typeface="Calibri" pitchFamily="34" charset="0"/>
                <a:cs typeface="Calibri" pitchFamily="34" charset="0"/>
              </a:rPr>
              <a:t>combinations can </a:t>
            </a:r>
            <a:r>
              <a:rPr lang="en-US" sz="2600" dirty="0" smtClean="0">
                <a:latin typeface="Calibri" pitchFamily="34" charset="0"/>
                <a:cs typeface="Calibri" pitchFamily="34" charset="0"/>
              </a:rPr>
              <a:t>be horizontal type of combination that has very </a:t>
            </a:r>
            <a:r>
              <a:rPr lang="en-US" sz="2600" dirty="0" smtClean="0">
                <a:latin typeface="Calibri" pitchFamily="34" charset="0"/>
                <a:cs typeface="Calibri" pitchFamily="34" charset="0"/>
              </a:rPr>
              <a:t>high potential </a:t>
            </a:r>
            <a:r>
              <a:rPr lang="en-US" sz="2600" dirty="0" smtClean="0">
                <a:latin typeface="Calibri" pitchFamily="34" charset="0"/>
                <a:cs typeface="Calibri" pitchFamily="34" charset="0"/>
              </a:rPr>
              <a:t>to thwart competition when compared to </a:t>
            </a:r>
            <a:r>
              <a:rPr lang="en-US" sz="2600" dirty="0" smtClean="0">
                <a:latin typeface="Calibri" pitchFamily="34" charset="0"/>
                <a:cs typeface="Calibri" pitchFamily="34" charset="0"/>
              </a:rPr>
              <a:t>other kinds </a:t>
            </a:r>
            <a:r>
              <a:rPr lang="en-US" sz="2600" dirty="0" smtClean="0">
                <a:latin typeface="Calibri" pitchFamily="34" charset="0"/>
                <a:cs typeface="Calibri" pitchFamily="34" charset="0"/>
              </a:rPr>
              <a:t>of combinations. </a:t>
            </a:r>
            <a:endParaRPr lang="en-US" sz="2600" dirty="0" smtClean="0">
              <a:latin typeface="Calibri" pitchFamily="34" charset="0"/>
              <a:cs typeface="Calibri" pitchFamily="34" charset="0"/>
            </a:endParaRPr>
          </a:p>
          <a:p>
            <a:pPr algn="just"/>
            <a:endParaRPr lang="en-US" sz="2600" dirty="0" smtClean="0">
              <a:latin typeface="Calibri" pitchFamily="34" charset="0"/>
              <a:cs typeface="Calibri" pitchFamily="34" charset="0"/>
            </a:endParaRPr>
          </a:p>
          <a:p>
            <a:pPr algn="just"/>
            <a:r>
              <a:rPr lang="en-US" sz="2600" dirty="0" smtClean="0">
                <a:latin typeface="Calibri" pitchFamily="34" charset="0"/>
                <a:cs typeface="Calibri" pitchFamily="34" charset="0"/>
              </a:rPr>
              <a:t>The </a:t>
            </a:r>
            <a:r>
              <a:rPr lang="en-US" sz="2600" dirty="0" smtClean="0">
                <a:latin typeface="Calibri" pitchFamily="34" charset="0"/>
                <a:cs typeface="Calibri" pitchFamily="34" charset="0"/>
              </a:rPr>
              <a:t>following cases are </a:t>
            </a:r>
            <a:r>
              <a:rPr lang="en-US" sz="2600" dirty="0" smtClean="0">
                <a:latin typeface="Calibri" pitchFamily="34" charset="0"/>
                <a:cs typeface="Calibri" pitchFamily="34" charset="0"/>
              </a:rPr>
              <a:t>:</a:t>
            </a:r>
          </a:p>
          <a:p>
            <a:pPr lvl="1" algn="just">
              <a:buFont typeface="Wingdings" pitchFamily="2" charset="2"/>
              <a:buChar char="ü"/>
            </a:pPr>
            <a:r>
              <a:rPr lang="en-US" sz="2600" dirty="0" smtClean="0">
                <a:latin typeface="Calibri" pitchFamily="34" charset="0"/>
                <a:cs typeface="Calibri" pitchFamily="34" charset="0"/>
              </a:rPr>
              <a:t>Acquisition </a:t>
            </a:r>
            <a:r>
              <a:rPr lang="en-US" sz="2600" dirty="0" smtClean="0">
                <a:latin typeface="Calibri" pitchFamily="34" charset="0"/>
                <a:cs typeface="Calibri" pitchFamily="34" charset="0"/>
              </a:rPr>
              <a:t>by Large Enterprises &amp; Group.</a:t>
            </a:r>
          </a:p>
          <a:p>
            <a:pPr lvl="1" algn="just">
              <a:buFont typeface="Wingdings" pitchFamily="2" charset="2"/>
              <a:buChar char="ü"/>
            </a:pPr>
            <a:r>
              <a:rPr lang="en-US" sz="2600" dirty="0" smtClean="0">
                <a:latin typeface="Calibri" pitchFamily="34" charset="0"/>
                <a:cs typeface="Calibri" pitchFamily="34" charset="0"/>
              </a:rPr>
              <a:t>Acquiring </a:t>
            </a:r>
            <a:r>
              <a:rPr lang="en-US" sz="2600" dirty="0" smtClean="0">
                <a:latin typeface="Calibri" pitchFamily="34" charset="0"/>
                <a:cs typeface="Calibri" pitchFamily="34" charset="0"/>
              </a:rPr>
              <a:t>of Enterprise having similar Goods/Services.</a:t>
            </a:r>
          </a:p>
          <a:p>
            <a:pPr lvl="1" algn="just">
              <a:buFont typeface="Wingdings" pitchFamily="2" charset="2"/>
              <a:buChar char="ü"/>
            </a:pPr>
            <a:r>
              <a:rPr lang="en-US" sz="2600" dirty="0" smtClean="0">
                <a:latin typeface="Calibri" pitchFamily="34" charset="0"/>
                <a:cs typeface="Calibri" pitchFamily="34" charset="0"/>
              </a:rPr>
              <a:t>Acquiring </a:t>
            </a:r>
            <a:r>
              <a:rPr lang="en-US" sz="2600" dirty="0" smtClean="0">
                <a:latin typeface="Calibri" pitchFamily="34" charset="0"/>
                <a:cs typeface="Calibri" pitchFamily="34" charset="0"/>
              </a:rPr>
              <a:t>enterprise having similar Goods/Service by</a:t>
            </a:r>
          </a:p>
          <a:p>
            <a:pPr lvl="1" algn="just">
              <a:buFont typeface="Wingdings" pitchFamily="2" charset="2"/>
              <a:buChar char="ü"/>
            </a:pPr>
            <a:r>
              <a:rPr lang="en-US" sz="2600" dirty="0" smtClean="0">
                <a:latin typeface="Calibri" pitchFamily="34" charset="0"/>
                <a:cs typeface="Calibri" pitchFamily="34" charset="0"/>
              </a:rPr>
              <a:t>a Group.</a:t>
            </a:r>
          </a:p>
          <a:p>
            <a:pPr lvl="1" algn="just">
              <a:buFont typeface="Wingdings" pitchFamily="2" charset="2"/>
              <a:buChar char="ü"/>
            </a:pPr>
            <a:r>
              <a:rPr lang="en-US" sz="2600" dirty="0" smtClean="0">
                <a:latin typeface="Calibri" pitchFamily="34" charset="0"/>
                <a:cs typeface="Calibri" pitchFamily="34" charset="0"/>
              </a:rPr>
              <a:t>Merger </a:t>
            </a:r>
            <a:r>
              <a:rPr lang="en-US" sz="2600" dirty="0" smtClean="0">
                <a:latin typeface="Calibri" pitchFamily="34" charset="0"/>
                <a:cs typeface="Calibri" pitchFamily="34" charset="0"/>
              </a:rPr>
              <a:t>of Enterprises.</a:t>
            </a:r>
          </a:p>
          <a:p>
            <a:pPr lvl="1" algn="just">
              <a:buFont typeface="Wingdings" pitchFamily="2" charset="2"/>
              <a:buChar char="ü"/>
            </a:pPr>
            <a:r>
              <a:rPr lang="en-US" sz="2600" dirty="0" smtClean="0">
                <a:latin typeface="Calibri" pitchFamily="34" charset="0"/>
                <a:cs typeface="Calibri" pitchFamily="34" charset="0"/>
              </a:rPr>
              <a:t>Merger </a:t>
            </a:r>
            <a:r>
              <a:rPr lang="en-US" sz="2600" dirty="0" smtClean="0">
                <a:latin typeface="Calibri" pitchFamily="34" charset="0"/>
                <a:cs typeface="Calibri" pitchFamily="34" charset="0"/>
              </a:rPr>
              <a:t>in Group company.</a:t>
            </a:r>
            <a:endParaRPr lang="en-US" sz="2600" dirty="0" smtClean="0">
              <a:latin typeface="Calibri" pitchFamily="34" charset="0"/>
              <a:cs typeface="Calibri" pitchFamily="34" charset="0"/>
            </a:endParaRPr>
          </a:p>
        </p:txBody>
      </p:sp>
    </p:spTree>
  </p:cSld>
  <p:clrMapOvr>
    <a:masterClrMapping/>
  </p:clrMapOvr>
  <p:transition spd="slow">
    <p:wedg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normAutofit/>
          </a:bodyPr>
          <a:lstStyle/>
          <a:p>
            <a:pPr>
              <a:defRPr/>
            </a:pPr>
            <a:fld id="{BEFF15C5-7A37-4B5C-9F13-4DD073D7DC40}" type="slidenum">
              <a:rPr lang="en-US" smtClean="0"/>
              <a:pPr>
                <a:defRPr/>
              </a:pPr>
              <a:t>7</a:t>
            </a:fld>
            <a:endParaRPr lang="en-US" dirty="0"/>
          </a:p>
        </p:txBody>
      </p:sp>
      <p:sp>
        <p:nvSpPr>
          <p:cNvPr id="4" name="object 2"/>
          <p:cNvSpPr txBox="1"/>
          <p:nvPr/>
        </p:nvSpPr>
        <p:spPr>
          <a:xfrm>
            <a:off x="381000" y="381000"/>
            <a:ext cx="8382000" cy="6260688"/>
          </a:xfrm>
          <a:prstGeom prst="rect">
            <a:avLst/>
          </a:prstGeom>
        </p:spPr>
        <p:txBody>
          <a:bodyPr vert="horz" wrap="square" lIns="0" tIns="12700" rIns="0" bIns="0" rtlCol="0">
            <a:spAutoFit/>
          </a:bodyPr>
          <a:lstStyle/>
          <a:p>
            <a:pPr algn="just"/>
            <a:r>
              <a:rPr lang="en-US" sz="2600" b="1" dirty="0" smtClean="0">
                <a:solidFill>
                  <a:srgbClr val="FF0000"/>
                </a:solidFill>
                <a:latin typeface="Calibri" pitchFamily="34" charset="0"/>
                <a:cs typeface="Calibri" pitchFamily="34" charset="0"/>
              </a:rPr>
              <a:t>4) Competition Advocacy:</a:t>
            </a:r>
          </a:p>
          <a:p>
            <a:pPr algn="just">
              <a:lnSpc>
                <a:spcPct val="50000"/>
              </a:lnSpc>
            </a:pPr>
            <a:endParaRPr lang="en-US" sz="2400" b="1" dirty="0" smtClean="0">
              <a:solidFill>
                <a:srgbClr val="FF0000"/>
              </a:solidFill>
              <a:latin typeface="Calibri" pitchFamily="34" charset="0"/>
              <a:cs typeface="Calibri" pitchFamily="34" charset="0"/>
            </a:endParaRPr>
          </a:p>
          <a:p>
            <a:pPr algn="just"/>
            <a:r>
              <a:rPr lang="en-US" sz="2300" dirty="0" smtClean="0">
                <a:latin typeface="Calibri" pitchFamily="34" charset="0"/>
                <a:cs typeface="Calibri" pitchFamily="34" charset="0"/>
              </a:rPr>
              <a:t>Competition </a:t>
            </a:r>
            <a:r>
              <a:rPr lang="en-US" sz="2300" dirty="0" smtClean="0">
                <a:latin typeface="Calibri" pitchFamily="34" charset="0"/>
                <a:cs typeface="Calibri" pitchFamily="34" charset="0"/>
              </a:rPr>
              <a:t>Advocacy is one of the main pillars of modern competition law which aims at creating, expanding and strengthening awareness of competition in the market. Section 49 of the Competition Act, 2002 mandates the CCI to undertake advocacy for promoting competition. “</a:t>
            </a:r>
            <a:r>
              <a:rPr lang="en-US" sz="2300" b="1" dirty="0" smtClean="0">
                <a:latin typeface="Calibri" pitchFamily="34" charset="0"/>
                <a:cs typeface="Calibri" pitchFamily="34" charset="0"/>
              </a:rPr>
              <a:t>Competition advocacy</a:t>
            </a:r>
            <a:r>
              <a:rPr lang="en-US" sz="2300" b="1" dirty="0" smtClean="0">
                <a:latin typeface="Calibri" pitchFamily="34" charset="0"/>
                <a:cs typeface="Calibri" pitchFamily="34" charset="0"/>
              </a:rPr>
              <a:t>” </a:t>
            </a:r>
            <a:r>
              <a:rPr lang="en-US" sz="2300" dirty="0" smtClean="0">
                <a:latin typeface="Calibri" pitchFamily="34" charset="0"/>
                <a:cs typeface="Calibri" pitchFamily="34" charset="0"/>
              </a:rPr>
              <a:t>means </a:t>
            </a:r>
            <a:r>
              <a:rPr lang="en-US" sz="2300" dirty="0" smtClean="0">
                <a:latin typeface="Calibri" pitchFamily="34" charset="0"/>
                <a:cs typeface="Calibri" pitchFamily="34" charset="0"/>
              </a:rPr>
              <a:t>those activities which are conducted to promote a competitive environment for </a:t>
            </a:r>
            <a:r>
              <a:rPr lang="en-US" sz="2300" dirty="0" smtClean="0">
                <a:latin typeface="Calibri" pitchFamily="34" charset="0"/>
                <a:cs typeface="Calibri" pitchFamily="34" charset="0"/>
              </a:rPr>
              <a:t>economic activities. The </a:t>
            </a:r>
            <a:r>
              <a:rPr lang="en-US" sz="2300" dirty="0" smtClean="0">
                <a:latin typeface="Calibri" pitchFamily="34" charset="0"/>
                <a:cs typeface="Calibri" pitchFamily="34" charset="0"/>
              </a:rPr>
              <a:t>main beneficiaries of competition policy and law are the consumers, whose welfare is its declared objective of competition Act. </a:t>
            </a:r>
            <a:endParaRPr lang="en-US" sz="2300" dirty="0" smtClean="0">
              <a:latin typeface="Calibri" pitchFamily="34" charset="0"/>
              <a:cs typeface="Calibri" pitchFamily="34" charset="0"/>
            </a:endParaRPr>
          </a:p>
          <a:p>
            <a:pPr algn="just"/>
            <a:r>
              <a:rPr lang="en-US" sz="2300" dirty="0" smtClean="0">
                <a:latin typeface="Calibri" pitchFamily="34" charset="0"/>
                <a:cs typeface="Calibri" pitchFamily="34" charset="0"/>
              </a:rPr>
              <a:t>Advocacy </a:t>
            </a:r>
            <a:r>
              <a:rPr lang="en-US" sz="2300" dirty="0" smtClean="0">
                <a:latin typeface="Calibri" pitchFamily="34" charset="0"/>
                <a:cs typeface="Calibri" pitchFamily="34" charset="0"/>
              </a:rPr>
              <a:t>is the act of influencing or supporting a particular idea or policy. Effective implementation of any policy and law largely depends upon the willingness of the people to accept the law. In that sense advocacy always plays a vital role in securing the willingness and acceptability of any policy and law. Raising the level of awareness among the public is an important step towards creating a competition culture within the country.</a:t>
            </a:r>
            <a:endParaRPr lang="en-US" sz="2300" dirty="0" smtClean="0">
              <a:latin typeface="Calibri" pitchFamily="34" charset="0"/>
              <a:cs typeface="Calibri" pitchFamily="34" charset="0"/>
            </a:endParaRPr>
          </a:p>
        </p:txBody>
      </p:sp>
    </p:spTree>
  </p:cSld>
  <p:clrMapOvr>
    <a:masterClrMapping/>
  </p:clrMapOvr>
  <p:transition spd="slow">
    <p:wedg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685800" y="2819400"/>
            <a:ext cx="7772400" cy="1143000"/>
          </a:xfrm>
        </p:spPr>
        <p:txBody>
          <a:bodyPr/>
          <a:lstStyle/>
          <a:p>
            <a:pPr algn="ctr"/>
            <a:r>
              <a:rPr lang="en-US" sz="5000" dirty="0">
                <a:solidFill>
                  <a:srgbClr val="FF0000"/>
                </a:solidFill>
              </a:rPr>
              <a:t>Thank You</a:t>
            </a:r>
          </a:p>
        </p:txBody>
      </p:sp>
      <p:sp>
        <p:nvSpPr>
          <p:cNvPr id="6" name="Slide Number Placeholder 5"/>
          <p:cNvSpPr>
            <a:spLocks noGrp="1"/>
          </p:cNvSpPr>
          <p:nvPr>
            <p:ph type="sldNum" sz="quarter" idx="12"/>
          </p:nvPr>
        </p:nvSpPr>
        <p:spPr/>
        <p:txBody>
          <a:bodyPr>
            <a:normAutofit/>
          </a:bodyPr>
          <a:lstStyle/>
          <a:p>
            <a:pPr>
              <a:defRPr/>
            </a:pPr>
            <a:fld id="{BEFF15C5-7A37-4B5C-9F13-4DD073D7DC40}" type="slidenum">
              <a:rPr lang="en-US" smtClean="0"/>
              <a:pPr>
                <a:defRPr/>
              </a:pPr>
              <a:t>8</a:t>
            </a:fld>
            <a:endParaRPr lang="en-US" dirty="0"/>
          </a:p>
        </p:txBody>
      </p:sp>
    </p:spTree>
  </p:cSld>
  <p:clrMapOvr>
    <a:masterClrMapping/>
  </p:clrMapOvr>
  <p:transition spd="slow">
    <p:wedge/>
  </p:transition>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spect">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Aspect">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Aspect">
      <a:fillStyleLst>
        <a:solidFill>
          <a:schemeClr val="phClr"/>
        </a:solidFill>
        <a:gradFill rotWithShape="1">
          <a:gsLst>
            <a:gs pos="0">
              <a:schemeClr val="phClr">
                <a:tint val="65000"/>
                <a:satMod val="270000"/>
              </a:schemeClr>
            </a:gs>
            <a:gs pos="25000">
              <a:schemeClr val="phClr">
                <a:tint val="60000"/>
                <a:satMod val="300000"/>
              </a:schemeClr>
            </a:gs>
            <a:gs pos="100000">
              <a:schemeClr val="phClr">
                <a:tint val="29000"/>
                <a:satMod val="400000"/>
              </a:schemeClr>
            </a:gs>
          </a:gsLst>
          <a:lin ang="16200000" scaled="1"/>
        </a:gradFill>
        <a:gradFill rotWithShape="1">
          <a:gsLst>
            <a:gs pos="0">
              <a:schemeClr val="phClr">
                <a:shade val="45000"/>
                <a:satMod val="155000"/>
              </a:schemeClr>
            </a:gs>
            <a:gs pos="60000">
              <a:schemeClr val="phClr">
                <a:shade val="95000"/>
                <a:satMod val="150000"/>
              </a:schemeClr>
            </a:gs>
            <a:gs pos="100000">
              <a:schemeClr val="phClr">
                <a:tint val="87000"/>
                <a:satMod val="250000"/>
              </a:schemeClr>
            </a:gs>
          </a:gsLst>
          <a:lin ang="16200000" scaled="0"/>
        </a:gradFill>
      </a:fillStyleLst>
      <a:lnStyleLst>
        <a:ln w="9525" cap="flat" cmpd="sng" algn="ctr">
          <a:solidFill>
            <a:schemeClr val="phClr">
              <a:satMod val="150000"/>
            </a:schemeClr>
          </a:solidFill>
          <a:prstDash val="solid"/>
        </a:ln>
        <a:ln w="42500" cap="flat" cmpd="sng" algn="ctr">
          <a:solidFill>
            <a:schemeClr val="phClr"/>
          </a:solidFill>
          <a:prstDash val="solid"/>
        </a:ln>
        <a:ln w="38100" cap="flat" cmpd="sng" algn="ctr">
          <a:solidFill>
            <a:schemeClr val="phClr"/>
          </a:solidFill>
          <a:prstDash val="solid"/>
        </a:ln>
      </a:lnStyleLst>
      <a:effectStyleLst>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scene3d>
            <a:camera prst="orthographicFront" fov="0">
              <a:rot lat="0" lon="0" rev="0"/>
            </a:camera>
            <a:lightRig rig="contrasting" dir="t">
              <a:rot lat="0" lon="0" rev="12000000"/>
            </a:lightRig>
          </a:scene3d>
          <a:sp3d prstMaterial="powder">
            <a:bevelT h="50800"/>
          </a:sp3d>
        </a:effectStyle>
      </a:effectStyleLst>
      <a:bgFillStyleLst>
        <a:solidFill>
          <a:schemeClr val="phClr"/>
        </a:solidFill>
        <a:gradFill rotWithShape="1">
          <a:gsLst>
            <a:gs pos="0">
              <a:schemeClr val="phClr">
                <a:shade val="35000"/>
                <a:satMod val="150000"/>
              </a:schemeClr>
            </a:gs>
            <a:gs pos="45000">
              <a:schemeClr val="phClr">
                <a:shade val="68000"/>
                <a:satMod val="155000"/>
              </a:schemeClr>
            </a:gs>
            <a:gs pos="100000">
              <a:schemeClr val="phClr">
                <a:tint val="70000"/>
                <a:satMod val="175000"/>
              </a:schemeClr>
            </a:gs>
          </a:gsLst>
          <a:lin ang="16200000" scaled="0"/>
        </a:gradFill>
        <a:blipFill>
          <a:blip xmlns:r="http://schemas.openxmlformats.org/officeDocument/2006/relationships" r:embed="rId1">
            <a:duotone>
              <a:schemeClr val="phClr">
                <a:shade val="800"/>
                <a:satMod val="150000"/>
              </a:schemeClr>
              <a:schemeClr val="phClr">
                <a:tint val="80000"/>
                <a:satMod val="150000"/>
              </a:schemeClr>
            </a:duotone>
          </a:blip>
          <a:tile tx="0" ty="0" sx="75000" sy="7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Aspect</Template>
  <TotalTime>4389</TotalTime>
  <Words>597</Words>
  <Application>Microsoft Office PowerPoint</Application>
  <PresentationFormat>On-screen Show (4:3)</PresentationFormat>
  <Paragraphs>66</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Aspect</vt:lpstr>
      <vt:lpstr>WELCOME  Class: B.Com – Part-2  Subject: Business Regulatory Framework TOPIC:  Competition Act, 2002 – Objectives and Features of Competition Act, 2002- Part -B</vt:lpstr>
      <vt:lpstr>Slide 2</vt:lpstr>
      <vt:lpstr>Slide 3</vt:lpstr>
      <vt:lpstr>Slide 4</vt:lpstr>
      <vt:lpstr>Slide 5</vt:lpstr>
      <vt:lpstr>Slide 6</vt:lpstr>
      <vt:lpstr>Slide 7</vt:lpstr>
      <vt:lpstr>Thank You</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HP</dc:creator>
  <cp:lastModifiedBy>HP</cp:lastModifiedBy>
  <cp:revision>414</cp:revision>
  <dcterms:created xsi:type="dcterms:W3CDTF">2011-08-23T10:02:56Z</dcterms:created>
  <dcterms:modified xsi:type="dcterms:W3CDTF">2020-05-27T05:49:27Z</dcterms:modified>
</cp:coreProperties>
</file>